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22" Type="http://schemas.openxmlformats.org/officeDocument/2006/relationships/image" Target="../media/image177.png"/><Relationship Id="rId23" Type="http://schemas.openxmlformats.org/officeDocument/2006/relationships/image" Target="../media/image17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Relationship Id="rId16" Type="http://schemas.openxmlformats.org/officeDocument/2006/relationships/image" Target="../media/image193.png"/><Relationship Id="rId17" Type="http://schemas.openxmlformats.org/officeDocument/2006/relationships/image" Target="../media/image194.png"/><Relationship Id="rId18" Type="http://schemas.openxmlformats.org/officeDocument/2006/relationships/image" Target="../media/image195.png"/><Relationship Id="rId19" Type="http://schemas.openxmlformats.org/officeDocument/2006/relationships/image" Target="../media/image196.png"/><Relationship Id="rId20" Type="http://schemas.openxmlformats.org/officeDocument/2006/relationships/image" Target="../media/image197.png"/><Relationship Id="rId21" Type="http://schemas.openxmlformats.org/officeDocument/2006/relationships/image" Target="../media/image198.png"/><Relationship Id="rId22" Type="http://schemas.openxmlformats.org/officeDocument/2006/relationships/image" Target="../media/image199.png"/><Relationship Id="rId23" Type="http://schemas.openxmlformats.org/officeDocument/2006/relationships/image" Target="../media/image200.png"/><Relationship Id="rId24" Type="http://schemas.openxmlformats.org/officeDocument/2006/relationships/image" Target="../media/image201.png"/><Relationship Id="rId25" Type="http://schemas.openxmlformats.org/officeDocument/2006/relationships/image" Target="../media/image202.png"/><Relationship Id="rId26" Type="http://schemas.openxmlformats.org/officeDocument/2006/relationships/image" Target="../media/image203.png"/><Relationship Id="rId27" Type="http://schemas.openxmlformats.org/officeDocument/2006/relationships/image" Target="../media/image204.png"/><Relationship Id="rId28" Type="http://schemas.openxmlformats.org/officeDocument/2006/relationships/image" Target="../media/image205.png"/><Relationship Id="rId29" Type="http://schemas.openxmlformats.org/officeDocument/2006/relationships/image" Target="../media/image206.png"/><Relationship Id="rId30" Type="http://schemas.openxmlformats.org/officeDocument/2006/relationships/image" Target="../media/image207.png"/><Relationship Id="rId31" Type="http://schemas.openxmlformats.org/officeDocument/2006/relationships/image" Target="../media/image208.png"/><Relationship Id="rId32" Type="http://schemas.openxmlformats.org/officeDocument/2006/relationships/image" Target="../media/image209.png"/><Relationship Id="rId33" Type="http://schemas.openxmlformats.org/officeDocument/2006/relationships/image" Target="../media/image21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Relationship Id="rId18" Type="http://schemas.openxmlformats.org/officeDocument/2006/relationships/image" Target="../media/image254.png"/><Relationship Id="rId19" Type="http://schemas.openxmlformats.org/officeDocument/2006/relationships/image" Target="../media/image255.png"/><Relationship Id="rId20" Type="http://schemas.openxmlformats.org/officeDocument/2006/relationships/image" Target="../media/image256.png"/><Relationship Id="rId21" Type="http://schemas.openxmlformats.org/officeDocument/2006/relationships/image" Target="../media/image257.png"/><Relationship Id="rId22" Type="http://schemas.openxmlformats.org/officeDocument/2006/relationships/image" Target="../media/image258.png"/><Relationship Id="rId23" Type="http://schemas.openxmlformats.org/officeDocument/2006/relationships/image" Target="../media/image259.png"/><Relationship Id="rId24" Type="http://schemas.openxmlformats.org/officeDocument/2006/relationships/image" Target="../media/image26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3" Type="http://schemas.openxmlformats.org/officeDocument/2006/relationships/image" Target="../media/image272.png"/><Relationship Id="rId14" Type="http://schemas.openxmlformats.org/officeDocument/2006/relationships/image" Target="../media/image273.png"/><Relationship Id="rId15" Type="http://schemas.openxmlformats.org/officeDocument/2006/relationships/image" Target="../media/image274.png"/><Relationship Id="rId16" Type="http://schemas.openxmlformats.org/officeDocument/2006/relationships/image" Target="../media/image275.png"/><Relationship Id="rId17" Type="http://schemas.openxmlformats.org/officeDocument/2006/relationships/image" Target="../media/image276.png"/><Relationship Id="rId18" Type="http://schemas.openxmlformats.org/officeDocument/2006/relationships/image" Target="../media/image277.png"/><Relationship Id="rId19" Type="http://schemas.openxmlformats.org/officeDocument/2006/relationships/image" Target="../media/image278.png"/><Relationship Id="rId20" Type="http://schemas.openxmlformats.org/officeDocument/2006/relationships/image" Target="../media/image279.png"/><Relationship Id="rId21" Type="http://schemas.openxmlformats.org/officeDocument/2006/relationships/image" Target="../media/image280.png"/><Relationship Id="rId22" Type="http://schemas.openxmlformats.org/officeDocument/2006/relationships/image" Target="../media/image281.png"/><Relationship Id="rId23" Type="http://schemas.openxmlformats.org/officeDocument/2006/relationships/image" Target="../media/image282.png"/><Relationship Id="rId24" Type="http://schemas.openxmlformats.org/officeDocument/2006/relationships/image" Target="../media/image283.png"/><Relationship Id="rId25" Type="http://schemas.openxmlformats.org/officeDocument/2006/relationships/image" Target="../media/image284.png"/><Relationship Id="rId26" Type="http://schemas.openxmlformats.org/officeDocument/2006/relationships/image" Target="../media/image285.png"/><Relationship Id="rId27" Type="http://schemas.openxmlformats.org/officeDocument/2006/relationships/image" Target="../media/image286.png"/><Relationship Id="rId28" Type="http://schemas.openxmlformats.org/officeDocument/2006/relationships/image" Target="../media/image287.png"/><Relationship Id="rId29" Type="http://schemas.openxmlformats.org/officeDocument/2006/relationships/image" Target="../media/image288.png"/><Relationship Id="rId30" Type="http://schemas.openxmlformats.org/officeDocument/2006/relationships/image" Target="../media/image289.png"/><Relationship Id="rId31" Type="http://schemas.openxmlformats.org/officeDocument/2006/relationships/image" Target="../media/image290.png"/><Relationship Id="rId32" Type="http://schemas.openxmlformats.org/officeDocument/2006/relationships/image" Target="../media/image291.png"/><Relationship Id="rId33" Type="http://schemas.openxmlformats.org/officeDocument/2006/relationships/image" Target="../media/image292.png"/><Relationship Id="rId34" Type="http://schemas.openxmlformats.org/officeDocument/2006/relationships/image" Target="../media/image293.png"/><Relationship Id="rId35" Type="http://schemas.openxmlformats.org/officeDocument/2006/relationships/image" Target="../media/image294.png"/><Relationship Id="rId36" Type="http://schemas.openxmlformats.org/officeDocument/2006/relationships/image" Target="../media/image295.png"/><Relationship Id="rId37" Type="http://schemas.openxmlformats.org/officeDocument/2006/relationships/image" Target="../media/image296.png"/><Relationship Id="rId38" Type="http://schemas.openxmlformats.org/officeDocument/2006/relationships/image" Target="../media/image297.png"/><Relationship Id="rId39" Type="http://schemas.openxmlformats.org/officeDocument/2006/relationships/image" Target="../media/image298.png"/><Relationship Id="rId40" Type="http://schemas.openxmlformats.org/officeDocument/2006/relationships/image" Target="../media/image2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9" Type="http://schemas.openxmlformats.org/officeDocument/2006/relationships/image" Target="../media/image307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Relationship Id="rId16" Type="http://schemas.openxmlformats.org/officeDocument/2006/relationships/image" Target="../media/image333.png"/><Relationship Id="rId17" Type="http://schemas.openxmlformats.org/officeDocument/2006/relationships/image" Target="../media/image334.png"/><Relationship Id="rId18" Type="http://schemas.openxmlformats.org/officeDocument/2006/relationships/image" Target="../media/image335.png"/><Relationship Id="rId19" Type="http://schemas.openxmlformats.org/officeDocument/2006/relationships/image" Target="../media/image336.png"/><Relationship Id="rId20" Type="http://schemas.openxmlformats.org/officeDocument/2006/relationships/image" Target="../media/image337.png"/><Relationship Id="rId21" Type="http://schemas.openxmlformats.org/officeDocument/2006/relationships/image" Target="../media/image338.png"/><Relationship Id="rId22" Type="http://schemas.openxmlformats.org/officeDocument/2006/relationships/image" Target="../media/image339.png"/><Relationship Id="rId23" Type="http://schemas.openxmlformats.org/officeDocument/2006/relationships/image" Target="../media/image340.png"/><Relationship Id="rId24" Type="http://schemas.openxmlformats.org/officeDocument/2006/relationships/image" Target="../media/image341.png"/><Relationship Id="rId25" Type="http://schemas.openxmlformats.org/officeDocument/2006/relationships/image" Target="../media/image342.png"/><Relationship Id="rId26" Type="http://schemas.openxmlformats.org/officeDocument/2006/relationships/image" Target="../media/image343.png"/><Relationship Id="rId27" Type="http://schemas.openxmlformats.org/officeDocument/2006/relationships/image" Target="../media/image344.png"/><Relationship Id="rId28" Type="http://schemas.openxmlformats.org/officeDocument/2006/relationships/image" Target="../media/image345.png"/><Relationship Id="rId29" Type="http://schemas.openxmlformats.org/officeDocument/2006/relationships/image" Target="../media/image346.png"/><Relationship Id="rId30" Type="http://schemas.openxmlformats.org/officeDocument/2006/relationships/image" Target="../media/image347.png"/><Relationship Id="rId31" Type="http://schemas.openxmlformats.org/officeDocument/2006/relationships/image" Target="../media/image34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Relationship Id="rId21" Type="http://schemas.openxmlformats.org/officeDocument/2006/relationships/image" Target="../media/image398.png"/><Relationship Id="rId22" Type="http://schemas.openxmlformats.org/officeDocument/2006/relationships/image" Target="../media/image399.png"/><Relationship Id="rId23" Type="http://schemas.openxmlformats.org/officeDocument/2006/relationships/image" Target="../media/image40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6.png"/><Relationship Id="rId8" Type="http://schemas.openxmlformats.org/officeDocument/2006/relationships/image" Target="../media/image407.png"/><Relationship Id="rId9" Type="http://schemas.openxmlformats.org/officeDocument/2006/relationships/image" Target="../media/image408.png"/><Relationship Id="rId10" Type="http://schemas.openxmlformats.org/officeDocument/2006/relationships/image" Target="../media/image409.png"/><Relationship Id="rId11" Type="http://schemas.openxmlformats.org/officeDocument/2006/relationships/image" Target="../media/image410.png"/><Relationship Id="rId12" Type="http://schemas.openxmlformats.org/officeDocument/2006/relationships/image" Target="../media/image411.png"/><Relationship Id="rId13" Type="http://schemas.openxmlformats.org/officeDocument/2006/relationships/image" Target="../media/image412.png"/><Relationship Id="rId14" Type="http://schemas.openxmlformats.org/officeDocument/2006/relationships/image" Target="../media/image413.png"/><Relationship Id="rId15" Type="http://schemas.openxmlformats.org/officeDocument/2006/relationships/image" Target="../media/image414.png"/><Relationship Id="rId16" Type="http://schemas.openxmlformats.org/officeDocument/2006/relationships/image" Target="../media/image415.png"/><Relationship Id="rId17" Type="http://schemas.openxmlformats.org/officeDocument/2006/relationships/image" Target="../media/image416.png"/><Relationship Id="rId18" Type="http://schemas.openxmlformats.org/officeDocument/2006/relationships/image" Target="../media/image417.png"/><Relationship Id="rId19" Type="http://schemas.openxmlformats.org/officeDocument/2006/relationships/image" Target="../media/image418.png"/><Relationship Id="rId20" Type="http://schemas.openxmlformats.org/officeDocument/2006/relationships/image" Target="../media/image419.png"/><Relationship Id="rId21" Type="http://schemas.openxmlformats.org/officeDocument/2006/relationships/image" Target="../media/image42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Relationship Id="rId6" Type="http://schemas.openxmlformats.org/officeDocument/2006/relationships/image" Target="../media/image443.png"/><Relationship Id="rId7" Type="http://schemas.openxmlformats.org/officeDocument/2006/relationships/image" Target="../media/image444.png"/><Relationship Id="rId8" Type="http://schemas.openxmlformats.org/officeDocument/2006/relationships/image" Target="../media/image445.png"/><Relationship Id="rId9" Type="http://schemas.openxmlformats.org/officeDocument/2006/relationships/image" Target="../media/image446.png"/><Relationship Id="rId10" Type="http://schemas.openxmlformats.org/officeDocument/2006/relationships/image" Target="../media/image447.png"/><Relationship Id="rId11" Type="http://schemas.openxmlformats.org/officeDocument/2006/relationships/image" Target="../media/image448.png"/><Relationship Id="rId12" Type="http://schemas.openxmlformats.org/officeDocument/2006/relationships/image" Target="../media/image449.png"/><Relationship Id="rId13" Type="http://schemas.openxmlformats.org/officeDocument/2006/relationships/image" Target="../media/image450.png"/><Relationship Id="rId14" Type="http://schemas.openxmlformats.org/officeDocument/2006/relationships/image" Target="../media/image451.png"/><Relationship Id="rId15" Type="http://schemas.openxmlformats.org/officeDocument/2006/relationships/image" Target="../media/image452.png"/><Relationship Id="rId16" Type="http://schemas.openxmlformats.org/officeDocument/2006/relationships/image" Target="../media/image453.png"/><Relationship Id="rId17" Type="http://schemas.openxmlformats.org/officeDocument/2006/relationships/image" Target="../media/image454.png"/><Relationship Id="rId18" Type="http://schemas.openxmlformats.org/officeDocument/2006/relationships/image" Target="../media/image455.png"/><Relationship Id="rId19" Type="http://schemas.openxmlformats.org/officeDocument/2006/relationships/image" Target="../media/image456.png"/><Relationship Id="rId20" Type="http://schemas.openxmlformats.org/officeDocument/2006/relationships/image" Target="../media/image457.png"/><Relationship Id="rId21" Type="http://schemas.openxmlformats.org/officeDocument/2006/relationships/image" Target="../media/image458.png"/><Relationship Id="rId22" Type="http://schemas.openxmlformats.org/officeDocument/2006/relationships/image" Target="../media/image459.png"/><Relationship Id="rId23" Type="http://schemas.openxmlformats.org/officeDocument/2006/relationships/image" Target="../media/image460.png"/><Relationship Id="rId24" Type="http://schemas.openxmlformats.org/officeDocument/2006/relationships/image" Target="../media/image461.png"/><Relationship Id="rId25" Type="http://schemas.openxmlformats.org/officeDocument/2006/relationships/image" Target="../media/image462.png"/><Relationship Id="rId26" Type="http://schemas.openxmlformats.org/officeDocument/2006/relationships/image" Target="../media/image463.png"/><Relationship Id="rId27" Type="http://schemas.openxmlformats.org/officeDocument/2006/relationships/image" Target="../media/image464.png"/><Relationship Id="rId28" Type="http://schemas.openxmlformats.org/officeDocument/2006/relationships/image" Target="../media/image465.png"/><Relationship Id="rId29" Type="http://schemas.openxmlformats.org/officeDocument/2006/relationships/image" Target="../media/image466.png"/><Relationship Id="rId30" Type="http://schemas.openxmlformats.org/officeDocument/2006/relationships/image" Target="../media/image467.png"/><Relationship Id="rId31" Type="http://schemas.openxmlformats.org/officeDocument/2006/relationships/image" Target="../media/image468.png"/><Relationship Id="rId32" Type="http://schemas.openxmlformats.org/officeDocument/2006/relationships/image" Target="../media/image469.png"/><Relationship Id="rId33" Type="http://schemas.openxmlformats.org/officeDocument/2006/relationships/image" Target="../media/image470.png"/><Relationship Id="rId34" Type="http://schemas.openxmlformats.org/officeDocument/2006/relationships/image" Target="../media/image471.png"/><Relationship Id="rId35" Type="http://schemas.openxmlformats.org/officeDocument/2006/relationships/image" Target="../media/image472.png"/><Relationship Id="rId36" Type="http://schemas.openxmlformats.org/officeDocument/2006/relationships/image" Target="../media/image473.png"/><Relationship Id="rId37" Type="http://schemas.openxmlformats.org/officeDocument/2006/relationships/image" Target="../media/image474.png"/><Relationship Id="rId38" Type="http://schemas.openxmlformats.org/officeDocument/2006/relationships/image" Target="../media/image475.png"/><Relationship Id="rId39" Type="http://schemas.openxmlformats.org/officeDocument/2006/relationships/image" Target="../media/image476.png"/><Relationship Id="rId40" Type="http://schemas.openxmlformats.org/officeDocument/2006/relationships/image" Target="../media/image477.png"/><Relationship Id="rId41" Type="http://schemas.openxmlformats.org/officeDocument/2006/relationships/image" Target="../media/image478.png"/><Relationship Id="rId42" Type="http://schemas.openxmlformats.org/officeDocument/2006/relationships/image" Target="../media/image479.png"/><Relationship Id="rId43" Type="http://schemas.openxmlformats.org/officeDocument/2006/relationships/image" Target="../media/image480.png"/><Relationship Id="rId44" Type="http://schemas.openxmlformats.org/officeDocument/2006/relationships/image" Target="../media/image481.png"/><Relationship Id="rId45" Type="http://schemas.openxmlformats.org/officeDocument/2006/relationships/image" Target="../media/image4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Relationship Id="rId7" Type="http://schemas.openxmlformats.org/officeDocument/2006/relationships/image" Target="../media/image488.png"/><Relationship Id="rId8" Type="http://schemas.openxmlformats.org/officeDocument/2006/relationships/image" Target="../media/image489.png"/><Relationship Id="rId9" Type="http://schemas.openxmlformats.org/officeDocument/2006/relationships/image" Target="../media/image490.png"/><Relationship Id="rId10" Type="http://schemas.openxmlformats.org/officeDocument/2006/relationships/image" Target="../media/image491.png"/><Relationship Id="rId11" Type="http://schemas.openxmlformats.org/officeDocument/2006/relationships/image" Target="../media/image492.png"/><Relationship Id="rId12" Type="http://schemas.openxmlformats.org/officeDocument/2006/relationships/image" Target="../media/image493.png"/><Relationship Id="rId13" Type="http://schemas.openxmlformats.org/officeDocument/2006/relationships/image" Target="../media/image494.png"/><Relationship Id="rId14" Type="http://schemas.openxmlformats.org/officeDocument/2006/relationships/image" Target="../media/image49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png"/><Relationship Id="rId7" Type="http://schemas.openxmlformats.org/officeDocument/2006/relationships/image" Target="../media/image501.png"/><Relationship Id="rId8" Type="http://schemas.openxmlformats.org/officeDocument/2006/relationships/image" Target="../media/image502.png"/><Relationship Id="rId9" Type="http://schemas.openxmlformats.org/officeDocument/2006/relationships/image" Target="../media/image503.png"/><Relationship Id="rId10" Type="http://schemas.openxmlformats.org/officeDocument/2006/relationships/image" Target="../media/image504.png"/><Relationship Id="rId11" Type="http://schemas.openxmlformats.org/officeDocument/2006/relationships/image" Target="../media/image505.png"/><Relationship Id="rId12" Type="http://schemas.openxmlformats.org/officeDocument/2006/relationships/image" Target="../media/image506.png"/><Relationship Id="rId13" Type="http://schemas.openxmlformats.org/officeDocument/2006/relationships/image" Target="../media/image507.png"/><Relationship Id="rId14" Type="http://schemas.openxmlformats.org/officeDocument/2006/relationships/image" Target="../media/image508.png"/><Relationship Id="rId15" Type="http://schemas.openxmlformats.org/officeDocument/2006/relationships/image" Target="../media/image509.png"/><Relationship Id="rId16" Type="http://schemas.openxmlformats.org/officeDocument/2006/relationships/image" Target="../media/image510.png"/><Relationship Id="rId17" Type="http://schemas.openxmlformats.org/officeDocument/2006/relationships/image" Target="../media/image511.png"/><Relationship Id="rId18" Type="http://schemas.openxmlformats.org/officeDocument/2006/relationships/image" Target="../media/image5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Relationship Id="rId17" Type="http://schemas.openxmlformats.org/officeDocument/2006/relationships/image" Target="../media/image528.png"/><Relationship Id="rId18" Type="http://schemas.openxmlformats.org/officeDocument/2006/relationships/image" Target="../media/image529.png"/><Relationship Id="rId19" Type="http://schemas.openxmlformats.org/officeDocument/2006/relationships/image" Target="../media/image530.png"/><Relationship Id="rId20" Type="http://schemas.openxmlformats.org/officeDocument/2006/relationships/image" Target="../media/image5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2.png"/><Relationship Id="rId3" Type="http://schemas.openxmlformats.org/officeDocument/2006/relationships/image" Target="../media/image533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Relationship Id="rId6" Type="http://schemas.openxmlformats.org/officeDocument/2006/relationships/image" Target="../media/image536.png"/><Relationship Id="rId7" Type="http://schemas.openxmlformats.org/officeDocument/2006/relationships/image" Target="../media/image537.png"/><Relationship Id="rId8" Type="http://schemas.openxmlformats.org/officeDocument/2006/relationships/image" Target="../media/image538.png"/><Relationship Id="rId9" Type="http://schemas.openxmlformats.org/officeDocument/2006/relationships/image" Target="../media/image539.png"/><Relationship Id="rId10" Type="http://schemas.openxmlformats.org/officeDocument/2006/relationships/image" Target="../media/image540.png"/><Relationship Id="rId11" Type="http://schemas.openxmlformats.org/officeDocument/2006/relationships/image" Target="../media/image541.png"/><Relationship Id="rId12" Type="http://schemas.openxmlformats.org/officeDocument/2006/relationships/image" Target="../media/image542.png"/><Relationship Id="rId13" Type="http://schemas.openxmlformats.org/officeDocument/2006/relationships/image" Target="../media/image543.png"/><Relationship Id="rId14" Type="http://schemas.openxmlformats.org/officeDocument/2006/relationships/image" Target="../media/image544.png"/><Relationship Id="rId15" Type="http://schemas.openxmlformats.org/officeDocument/2006/relationships/image" Target="../media/image545.png"/><Relationship Id="rId16" Type="http://schemas.openxmlformats.org/officeDocument/2006/relationships/image" Target="../media/image546.png"/><Relationship Id="rId17" Type="http://schemas.openxmlformats.org/officeDocument/2006/relationships/image" Target="../media/image547.png"/><Relationship Id="rId18" Type="http://schemas.openxmlformats.org/officeDocument/2006/relationships/image" Target="../media/image548.png"/><Relationship Id="rId19" Type="http://schemas.openxmlformats.org/officeDocument/2006/relationships/image" Target="../media/image549.png"/><Relationship Id="rId20" Type="http://schemas.openxmlformats.org/officeDocument/2006/relationships/image" Target="../media/image550.png"/><Relationship Id="rId21" Type="http://schemas.openxmlformats.org/officeDocument/2006/relationships/image" Target="../media/image551.png"/><Relationship Id="rId22" Type="http://schemas.openxmlformats.org/officeDocument/2006/relationships/image" Target="../media/image552.png"/><Relationship Id="rId23" Type="http://schemas.openxmlformats.org/officeDocument/2006/relationships/image" Target="../media/image553.png"/><Relationship Id="rId24" Type="http://schemas.openxmlformats.org/officeDocument/2006/relationships/image" Target="../media/image554.png"/><Relationship Id="rId25" Type="http://schemas.openxmlformats.org/officeDocument/2006/relationships/image" Target="../media/image555.png"/><Relationship Id="rId26" Type="http://schemas.openxmlformats.org/officeDocument/2006/relationships/image" Target="../media/image556.png"/><Relationship Id="rId27" Type="http://schemas.openxmlformats.org/officeDocument/2006/relationships/image" Target="../media/image557.png"/><Relationship Id="rId28" Type="http://schemas.openxmlformats.org/officeDocument/2006/relationships/image" Target="../media/image558.png"/><Relationship Id="rId29" Type="http://schemas.openxmlformats.org/officeDocument/2006/relationships/image" Target="../media/image559.png"/><Relationship Id="rId30" Type="http://schemas.openxmlformats.org/officeDocument/2006/relationships/image" Target="../media/image56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Relationship Id="rId9" Type="http://schemas.openxmlformats.org/officeDocument/2006/relationships/image" Target="../media/image568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7.png"/><Relationship Id="rId3" Type="http://schemas.openxmlformats.org/officeDocument/2006/relationships/image" Target="../media/image578.png"/><Relationship Id="rId4" Type="http://schemas.openxmlformats.org/officeDocument/2006/relationships/image" Target="../media/image579.png"/><Relationship Id="rId5" Type="http://schemas.openxmlformats.org/officeDocument/2006/relationships/image" Target="../media/image580.png"/><Relationship Id="rId6" Type="http://schemas.openxmlformats.org/officeDocument/2006/relationships/image" Target="../media/image581.png"/><Relationship Id="rId7" Type="http://schemas.openxmlformats.org/officeDocument/2006/relationships/image" Target="../media/image582.png"/><Relationship Id="rId8" Type="http://schemas.openxmlformats.org/officeDocument/2006/relationships/image" Target="../media/image583.png"/><Relationship Id="rId9" Type="http://schemas.openxmlformats.org/officeDocument/2006/relationships/image" Target="../media/image584.png"/><Relationship Id="rId10" Type="http://schemas.openxmlformats.org/officeDocument/2006/relationships/image" Target="../media/image585.png"/><Relationship Id="rId11" Type="http://schemas.openxmlformats.org/officeDocument/2006/relationships/image" Target="../media/image586.png"/><Relationship Id="rId12" Type="http://schemas.openxmlformats.org/officeDocument/2006/relationships/image" Target="../media/image587.png"/><Relationship Id="rId13" Type="http://schemas.openxmlformats.org/officeDocument/2006/relationships/image" Target="../media/image588.png"/><Relationship Id="rId14" Type="http://schemas.openxmlformats.org/officeDocument/2006/relationships/image" Target="../media/image589.png"/><Relationship Id="rId15" Type="http://schemas.openxmlformats.org/officeDocument/2006/relationships/image" Target="../media/image59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Relationship Id="rId6" Type="http://schemas.openxmlformats.org/officeDocument/2006/relationships/image" Target="../media/image595.png"/><Relationship Id="rId7" Type="http://schemas.openxmlformats.org/officeDocument/2006/relationships/image" Target="../media/image59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7.png"/><Relationship Id="rId3" Type="http://schemas.openxmlformats.org/officeDocument/2006/relationships/image" Target="../media/image598.png"/><Relationship Id="rId4" Type="http://schemas.openxmlformats.org/officeDocument/2006/relationships/image" Target="../media/image599.png"/><Relationship Id="rId5" Type="http://schemas.openxmlformats.org/officeDocument/2006/relationships/image" Target="../media/image600.png"/><Relationship Id="rId6" Type="http://schemas.openxmlformats.org/officeDocument/2006/relationships/image" Target="../media/image601.png"/><Relationship Id="rId7" Type="http://schemas.openxmlformats.org/officeDocument/2006/relationships/image" Target="../media/image602.png"/><Relationship Id="rId8" Type="http://schemas.openxmlformats.org/officeDocument/2006/relationships/image" Target="../media/image603.png"/><Relationship Id="rId9" Type="http://schemas.openxmlformats.org/officeDocument/2006/relationships/image" Target="../media/image604.png"/><Relationship Id="rId10" Type="http://schemas.openxmlformats.org/officeDocument/2006/relationships/image" Target="../media/image605.png"/><Relationship Id="rId11" Type="http://schemas.openxmlformats.org/officeDocument/2006/relationships/image" Target="../media/image606.png"/><Relationship Id="rId12" Type="http://schemas.openxmlformats.org/officeDocument/2006/relationships/image" Target="../media/image607.png"/><Relationship Id="rId13" Type="http://schemas.openxmlformats.org/officeDocument/2006/relationships/image" Target="../media/image608.png"/><Relationship Id="rId14" Type="http://schemas.openxmlformats.org/officeDocument/2006/relationships/image" Target="../media/image609.png"/><Relationship Id="rId15" Type="http://schemas.openxmlformats.org/officeDocument/2006/relationships/image" Target="../media/image610.png"/><Relationship Id="rId16" Type="http://schemas.openxmlformats.org/officeDocument/2006/relationships/image" Target="../media/image611.png"/><Relationship Id="rId17" Type="http://schemas.openxmlformats.org/officeDocument/2006/relationships/image" Target="../media/image612.png"/><Relationship Id="rId18" Type="http://schemas.openxmlformats.org/officeDocument/2006/relationships/image" Target="../media/image613.png"/><Relationship Id="rId19" Type="http://schemas.openxmlformats.org/officeDocument/2006/relationships/image" Target="../media/image614.png"/><Relationship Id="rId20" Type="http://schemas.openxmlformats.org/officeDocument/2006/relationships/image" Target="../media/image615.png"/><Relationship Id="rId21" Type="http://schemas.openxmlformats.org/officeDocument/2006/relationships/image" Target="../media/image616.png"/><Relationship Id="rId22" Type="http://schemas.openxmlformats.org/officeDocument/2006/relationships/image" Target="../media/image617.png"/><Relationship Id="rId23" Type="http://schemas.openxmlformats.org/officeDocument/2006/relationships/image" Target="../media/image618.png"/><Relationship Id="rId24" Type="http://schemas.openxmlformats.org/officeDocument/2006/relationships/image" Target="../media/image619.png"/><Relationship Id="rId25" Type="http://schemas.openxmlformats.org/officeDocument/2006/relationships/image" Target="../media/image62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Relationship Id="rId6" Type="http://schemas.openxmlformats.org/officeDocument/2006/relationships/image" Target="../media/image625.png"/><Relationship Id="rId7" Type="http://schemas.openxmlformats.org/officeDocument/2006/relationships/image" Target="../media/image626.png"/><Relationship Id="rId8" Type="http://schemas.openxmlformats.org/officeDocument/2006/relationships/image" Target="../media/image627.png"/><Relationship Id="rId9" Type="http://schemas.openxmlformats.org/officeDocument/2006/relationships/image" Target="../media/image628.png"/><Relationship Id="rId10" Type="http://schemas.openxmlformats.org/officeDocument/2006/relationships/image" Target="../media/image629.png"/><Relationship Id="rId11" Type="http://schemas.openxmlformats.org/officeDocument/2006/relationships/image" Target="../media/image630.png"/><Relationship Id="rId12" Type="http://schemas.openxmlformats.org/officeDocument/2006/relationships/image" Target="../media/image631.png"/><Relationship Id="rId13" Type="http://schemas.openxmlformats.org/officeDocument/2006/relationships/image" Target="../media/image632.png"/><Relationship Id="rId14" Type="http://schemas.openxmlformats.org/officeDocument/2006/relationships/image" Target="../media/image633.png"/><Relationship Id="rId15" Type="http://schemas.openxmlformats.org/officeDocument/2006/relationships/image" Target="../media/image634.png"/><Relationship Id="rId16" Type="http://schemas.openxmlformats.org/officeDocument/2006/relationships/image" Target="../media/image635.png"/><Relationship Id="rId17" Type="http://schemas.openxmlformats.org/officeDocument/2006/relationships/image" Target="../media/image636.png"/><Relationship Id="rId18" Type="http://schemas.openxmlformats.org/officeDocument/2006/relationships/image" Target="../media/image637.png"/><Relationship Id="rId19" Type="http://schemas.openxmlformats.org/officeDocument/2006/relationships/image" Target="../media/image638.png"/><Relationship Id="rId20" Type="http://schemas.openxmlformats.org/officeDocument/2006/relationships/image" Target="../media/image639.png"/><Relationship Id="rId21" Type="http://schemas.openxmlformats.org/officeDocument/2006/relationships/image" Target="../media/image640.png"/><Relationship Id="rId22" Type="http://schemas.openxmlformats.org/officeDocument/2006/relationships/image" Target="../media/image641.png"/><Relationship Id="rId23" Type="http://schemas.openxmlformats.org/officeDocument/2006/relationships/image" Target="../media/image642.png"/><Relationship Id="rId24" Type="http://schemas.openxmlformats.org/officeDocument/2006/relationships/image" Target="../media/image643.png"/><Relationship Id="rId25" Type="http://schemas.openxmlformats.org/officeDocument/2006/relationships/image" Target="../media/image64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5.png"/><Relationship Id="rId3" Type="http://schemas.openxmlformats.org/officeDocument/2006/relationships/image" Target="../media/image646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Relationship Id="rId6" Type="http://schemas.openxmlformats.org/officeDocument/2006/relationships/image" Target="../media/image649.png"/><Relationship Id="rId7" Type="http://schemas.openxmlformats.org/officeDocument/2006/relationships/image" Target="../media/image650.png"/><Relationship Id="rId8" Type="http://schemas.openxmlformats.org/officeDocument/2006/relationships/image" Target="../media/image651.png"/><Relationship Id="rId9" Type="http://schemas.openxmlformats.org/officeDocument/2006/relationships/image" Target="../media/image652.png"/><Relationship Id="rId10" Type="http://schemas.openxmlformats.org/officeDocument/2006/relationships/image" Target="../media/image653.png"/><Relationship Id="rId11" Type="http://schemas.openxmlformats.org/officeDocument/2006/relationships/image" Target="../media/image654.png"/><Relationship Id="rId12" Type="http://schemas.openxmlformats.org/officeDocument/2006/relationships/image" Target="../media/image655.png"/><Relationship Id="rId13" Type="http://schemas.openxmlformats.org/officeDocument/2006/relationships/image" Target="../media/image656.png"/><Relationship Id="rId14" Type="http://schemas.openxmlformats.org/officeDocument/2006/relationships/image" Target="../media/image657.png"/><Relationship Id="rId15" Type="http://schemas.openxmlformats.org/officeDocument/2006/relationships/image" Target="../media/image65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image" Target="../media/image151.png"/><Relationship Id="rId18" Type="http://schemas.openxmlformats.org/officeDocument/2006/relationships/image" Target="../media/image152.png"/><Relationship Id="rId19" Type="http://schemas.openxmlformats.org/officeDocument/2006/relationships/image" Target="../media/image153.png"/><Relationship Id="rId20" Type="http://schemas.openxmlformats.org/officeDocument/2006/relationships/image" Target="../media/image154.png"/><Relationship Id="rId21" Type="http://schemas.openxmlformats.org/officeDocument/2006/relationships/image" Target="../media/image155.png"/><Relationship Id="rId22" Type="http://schemas.openxmlformats.org/officeDocument/2006/relationships/image" Target="../media/image1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34" y="1687865"/>
            <a:ext cx="2258470" cy="1498282"/>
            <a:chOff x="4734" y="1687865"/>
            <a:chExt cx="2258470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4" y="1687865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2080062"/>
            <a:ext cx="713773" cy="713888"/>
            <a:chOff x="630127" y="2080062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48" y="1831826"/>
              <a:ext cx="1427546" cy="142777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127" y="2080062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847800"/>
            <a:ext cx="1006999" cy="1006999"/>
            <a:chOff x="483514" y="4847800"/>
            <a:chExt cx="1006999" cy="10069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847800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802221"/>
            <a:ext cx="662163" cy="662163"/>
            <a:chOff x="655932" y="3802221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80222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6238215"/>
            <a:ext cx="630127" cy="687861"/>
            <a:chOff x="671950" y="623821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623821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309493"/>
            <a:ext cx="719945" cy="719945"/>
            <a:chOff x="627041" y="7309493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7309493"/>
              <a:ext cx="719945" cy="71994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41442" y="895289"/>
            <a:ext cx="10521642" cy="12620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9625" y="1209397"/>
            <a:ext cx="14301128" cy="54082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888103" y="5351300"/>
            <a:ext cx="5845231" cy="686069"/>
            <a:chOff x="2888103" y="5351300"/>
            <a:chExt cx="5845231" cy="68606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88103" y="5351300"/>
              <a:ext cx="5845231" cy="686069"/>
              <a:chOff x="2888103" y="5351300"/>
              <a:chExt cx="5845231" cy="6860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96854" y="5239632"/>
                <a:ext cx="11690461" cy="1372138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888103" y="5351300"/>
                <a:ext cx="5845231" cy="68606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1094" y="5130541"/>
              <a:ext cx="7819920" cy="17218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93685" y="8451346"/>
            <a:ext cx="8391729" cy="2196273"/>
            <a:chOff x="11893685" y="8451346"/>
            <a:chExt cx="8391729" cy="21962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3685" y="8451346"/>
              <a:ext cx="8391729" cy="21962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12546" y="5105401"/>
            <a:ext cx="3655983" cy="5542218"/>
            <a:chOff x="14512546" y="5105401"/>
            <a:chExt cx="3655983" cy="55422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12546" y="5105401"/>
              <a:ext cx="3655983" cy="55422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229188" y="5209705"/>
            <a:ext cx="4911179" cy="11484769"/>
            <a:chOff x="10229188" y="5209705"/>
            <a:chExt cx="4911179" cy="1148476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29188" y="5209705"/>
              <a:ext cx="4911179" cy="11484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95835" y="5560775"/>
            <a:ext cx="5513383" cy="2522185"/>
            <a:chOff x="2995835" y="5560775"/>
            <a:chExt cx="5513383" cy="2522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5835" y="5560775"/>
              <a:ext cx="5513383" cy="2522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9656" y="2640849"/>
            <a:ext cx="5458609" cy="2522185"/>
            <a:chOff x="3069656" y="2640849"/>
            <a:chExt cx="5458609" cy="2522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9656" y="2640849"/>
              <a:ext cx="5458609" cy="2522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21" y="3939933"/>
            <a:ext cx="2258470" cy="1498282"/>
            <a:chOff x="76421" y="3939933"/>
            <a:chExt cx="2258470" cy="1498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21" y="3939933"/>
              <a:ext cx="2258470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4608" y="466782"/>
            <a:ext cx="10686365" cy="2708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357322" y="3219986"/>
            <a:ext cx="1436635" cy="1436635"/>
            <a:chOff x="2357322" y="3219986"/>
            <a:chExt cx="1436635" cy="14366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7322" y="3219986"/>
              <a:ext cx="1436635" cy="143663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95934" y="3522275"/>
            <a:ext cx="1588828" cy="9456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82677" y="2812370"/>
            <a:ext cx="4482440" cy="24056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77517" y="6103551"/>
            <a:ext cx="1436635" cy="1436635"/>
            <a:chOff x="2277517" y="6103551"/>
            <a:chExt cx="1436635" cy="14366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77517" y="6103551"/>
              <a:ext cx="1436635" cy="143663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20802" y="2757457"/>
            <a:ext cx="8596934" cy="516854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297832" y="6273687"/>
            <a:ext cx="1560029" cy="13325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92200" y="5726341"/>
            <a:ext cx="4012592" cy="240057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25318" y="2266253"/>
            <a:ext cx="7152240" cy="67301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2139228" y="8239001"/>
            <a:ext cx="21485501" cy="20537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986" y="4737191"/>
            <a:ext cx="2239293" cy="1513149"/>
            <a:chOff x="45986" y="4737191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86" y="473719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4321" y="21857"/>
            <a:ext cx="9560668" cy="26823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22418" y="8827211"/>
            <a:ext cx="6101748" cy="1830810"/>
            <a:chOff x="4722418" y="8827211"/>
            <a:chExt cx="6101748" cy="18308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22418" y="8827211"/>
              <a:ext cx="6101748" cy="18308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24693" y="5624982"/>
            <a:ext cx="3118618" cy="5005592"/>
            <a:chOff x="3124693" y="5624982"/>
            <a:chExt cx="3118618" cy="50055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4693" y="5624982"/>
              <a:ext cx="3118618" cy="50055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27743" y="5685001"/>
            <a:ext cx="3048030" cy="4910656"/>
            <a:chOff x="6327743" y="5685001"/>
            <a:chExt cx="3048030" cy="49106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27743" y="5685001"/>
              <a:ext cx="3048030" cy="49106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671701" y="4947599"/>
            <a:ext cx="6948496" cy="4032709"/>
            <a:chOff x="2671701" y="4947599"/>
            <a:chExt cx="6948496" cy="403270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701" y="4947599"/>
              <a:ext cx="6948496" cy="403270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85211" y="6861837"/>
            <a:ext cx="861199" cy="701061"/>
            <a:chOff x="9885211" y="6861837"/>
            <a:chExt cx="861199" cy="70106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397649" y="6861837"/>
              <a:ext cx="348761" cy="701061"/>
              <a:chOff x="10397649" y="6861837"/>
              <a:chExt cx="348761" cy="7010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10397649" y="6861837"/>
                <a:ext cx="348761" cy="70106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141430" y="6861837"/>
              <a:ext cx="348761" cy="701061"/>
              <a:chOff x="10141430" y="6861837"/>
              <a:chExt cx="348761" cy="70106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10141430" y="6861837"/>
                <a:ext cx="348761" cy="701061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885211" y="6861837"/>
              <a:ext cx="348761" cy="701061"/>
              <a:chOff x="9885211" y="6861837"/>
              <a:chExt cx="348761" cy="70106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9885211" y="6861837"/>
                <a:ext cx="348761" cy="701061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28925" y="4374597"/>
            <a:ext cx="2805672" cy="89168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39539" y="3444751"/>
            <a:ext cx="6497171" cy="697940"/>
            <a:chOff x="2739539" y="3444751"/>
            <a:chExt cx="6497171" cy="69794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39539" y="3444751"/>
              <a:ext cx="6497171" cy="69794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088023" y="3534905"/>
            <a:ext cx="7513354" cy="67579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075462" y="3444751"/>
            <a:ext cx="5368929" cy="697940"/>
            <a:chOff x="11075462" y="3444751"/>
            <a:chExt cx="5368929" cy="69794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75462" y="3444751"/>
              <a:ext cx="5368929" cy="69794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37996" y="3531467"/>
            <a:ext cx="8593649" cy="68267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634620" y="6771258"/>
            <a:ext cx="1386246" cy="385389"/>
            <a:chOff x="5634620" y="6771258"/>
            <a:chExt cx="1386246" cy="3853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6780000">
              <a:off x="5634620" y="6771258"/>
              <a:ext cx="1386246" cy="38538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611708" y="6234041"/>
            <a:ext cx="1213674" cy="1601485"/>
            <a:chOff x="5611708" y="6234041"/>
            <a:chExt cx="1213674" cy="160148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11708" y="6234041"/>
              <a:ext cx="1213674" cy="160148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548174" y="4566201"/>
            <a:ext cx="5009204" cy="1375598"/>
            <a:chOff x="11548174" y="4566201"/>
            <a:chExt cx="5009204" cy="137559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33359" y="3968189"/>
              <a:ext cx="10018409" cy="2751196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48174" y="4566201"/>
              <a:ext cx="5009204" cy="1375598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737958" y="5581023"/>
            <a:ext cx="2851815" cy="97223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548174" y="5941799"/>
            <a:ext cx="3429146" cy="3206081"/>
            <a:chOff x="11548174" y="5941799"/>
            <a:chExt cx="3429146" cy="320608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548174" y="5941799"/>
              <a:ext cx="3429146" cy="320608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658277" y="4602003"/>
            <a:ext cx="6528979" cy="133001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116372" y="1652087"/>
            <a:ext cx="15361225" cy="19907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39148" y="3130110"/>
            <a:ext cx="7833837" cy="5851557"/>
            <a:chOff x="3239148" y="3130110"/>
            <a:chExt cx="7833837" cy="58515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5831" y="586271"/>
              <a:ext cx="15667675" cy="117031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9148" y="3130110"/>
              <a:ext cx="7833837" cy="58515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08693" y="655139"/>
            <a:ext cx="2063953" cy="1911197"/>
            <a:chOff x="13508693" y="655139"/>
            <a:chExt cx="2063953" cy="1911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8693" y="655139"/>
              <a:ext cx="2063953" cy="1911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17" y="3892314"/>
            <a:ext cx="2415584" cy="1498282"/>
            <a:chOff x="59917" y="3892314"/>
            <a:chExt cx="2415584" cy="14982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917" y="3892314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1950" y="5828692"/>
            <a:ext cx="630127" cy="687861"/>
            <a:chOff x="671950" y="5828692"/>
            <a:chExt cx="630127" cy="6878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580" y="5546455"/>
              <a:ext cx="1260253" cy="137572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950" y="5828692"/>
              <a:ext cx="630127" cy="6878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8769" y="4976771"/>
            <a:ext cx="4271391" cy="5703941"/>
            <a:chOff x="1278769" y="4976771"/>
            <a:chExt cx="4271391" cy="57039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8769" y="4976771"/>
              <a:ext cx="4271391" cy="570394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00443" y="690901"/>
            <a:ext cx="5697322" cy="10837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06937" y="1034537"/>
            <a:ext cx="11918736" cy="22232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256123" y="6311658"/>
            <a:ext cx="6352914" cy="162197"/>
            <a:chOff x="8256123" y="6311658"/>
            <a:chExt cx="6352914" cy="16219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56123" y="6311658"/>
              <a:ext cx="6352914" cy="1621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00863" y="3229817"/>
            <a:ext cx="5479613" cy="6171429"/>
            <a:chOff x="11800863" y="3229817"/>
            <a:chExt cx="5479613" cy="617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00863" y="3229817"/>
              <a:ext cx="5479613" cy="617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25133" y="2926300"/>
            <a:ext cx="3285989" cy="1119399"/>
            <a:chOff x="14525133" y="2926300"/>
            <a:chExt cx="3285989" cy="111939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25133" y="2926300"/>
              <a:ext cx="3285989" cy="111939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66954" y="2860601"/>
            <a:ext cx="3145157" cy="126654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70363" y="3241830"/>
            <a:ext cx="7564535" cy="458853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29820" y="4125173"/>
            <a:ext cx="4745286" cy="44675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94363" y="2044801"/>
            <a:ext cx="5301925" cy="51597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5093" y="5207588"/>
            <a:ext cx="12568057" cy="21934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030832"/>
            <a:ext cx="2239293" cy="1513149"/>
            <a:chOff x="0" y="6030832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03083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2416" y="49286"/>
            <a:ext cx="5762345" cy="25232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70867" y="2507454"/>
            <a:ext cx="7238902" cy="2210690"/>
            <a:chOff x="2370867" y="2507454"/>
            <a:chExt cx="7238902" cy="22106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70867" y="2507454"/>
              <a:ext cx="7238902" cy="22106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81398" y="5013842"/>
            <a:ext cx="7128371" cy="4999939"/>
            <a:chOff x="2481398" y="5013842"/>
            <a:chExt cx="7128371" cy="49999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1398" y="5013842"/>
              <a:ext cx="7128371" cy="49999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10893" y="4965721"/>
            <a:ext cx="7549605" cy="5048059"/>
            <a:chOff x="10110893" y="4965721"/>
            <a:chExt cx="7549605" cy="504805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0893" y="4965721"/>
              <a:ext cx="7549605" cy="50480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10893" y="2597733"/>
            <a:ext cx="3774802" cy="2211137"/>
            <a:chOff x="10110893" y="2597733"/>
            <a:chExt cx="3774802" cy="221113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0893" y="2597733"/>
              <a:ext cx="3774802" cy="22111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85696" y="2584437"/>
            <a:ext cx="3687449" cy="2209897"/>
            <a:chOff x="13885696" y="2584437"/>
            <a:chExt cx="3687449" cy="22098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85696" y="2584437"/>
              <a:ext cx="3687449" cy="220989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02860" y="1728575"/>
            <a:ext cx="7472206" cy="109992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25175" y="5142857"/>
            <a:ext cx="4235323" cy="1758106"/>
            <a:chOff x="13425175" y="5142857"/>
            <a:chExt cx="4235323" cy="175810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22267" y="4378558"/>
              <a:ext cx="8470646" cy="351621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25175" y="5142857"/>
              <a:ext cx="4235323" cy="175810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166327" y="5606742"/>
            <a:ext cx="2161523" cy="2161523"/>
            <a:chOff x="4166327" y="5606742"/>
            <a:chExt cx="2161523" cy="21615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66327" y="5606742"/>
              <a:ext cx="2161523" cy="216152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290664" y="5023374"/>
            <a:ext cx="4863897" cy="23414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48663"/>
            <a:ext cx="2239293" cy="1513149"/>
            <a:chOff x="0" y="594866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4866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42416" y="59990"/>
            <a:ext cx="6654574" cy="24962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63085" y="438993"/>
            <a:ext cx="8923985" cy="1748411"/>
            <a:chOff x="8063085" y="438993"/>
            <a:chExt cx="8923985" cy="17484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5214" y="-321091"/>
              <a:ext cx="17847971" cy="34968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3085" y="438993"/>
              <a:ext cx="8923985" cy="17484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2617" y="2369726"/>
            <a:ext cx="3556650" cy="2580706"/>
            <a:chOff x="9702617" y="2369726"/>
            <a:chExt cx="3556650" cy="258070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02617" y="2369726"/>
              <a:ext cx="3556650" cy="25807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30379" y="2369726"/>
            <a:ext cx="3556650" cy="2580706"/>
            <a:chOff x="2630379" y="2369726"/>
            <a:chExt cx="3556650" cy="25807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30379" y="2369726"/>
              <a:ext cx="3556650" cy="258070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5967" y="2369726"/>
            <a:ext cx="3556650" cy="2580706"/>
            <a:chOff x="6145967" y="2369726"/>
            <a:chExt cx="3556650" cy="25807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45967" y="2369726"/>
              <a:ext cx="3556650" cy="25807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59267" y="2368398"/>
            <a:ext cx="3723070" cy="2583361"/>
            <a:chOff x="13259267" y="2368398"/>
            <a:chExt cx="3723070" cy="25833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59267" y="2368398"/>
              <a:ext cx="3723070" cy="258336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18684" y="4890924"/>
            <a:ext cx="3521029" cy="2521198"/>
            <a:chOff x="2618684" y="4890924"/>
            <a:chExt cx="3521029" cy="252119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18684" y="4890924"/>
              <a:ext cx="3521029" cy="25211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30696" y="4890924"/>
            <a:ext cx="3751641" cy="2521198"/>
            <a:chOff x="13230696" y="4890924"/>
            <a:chExt cx="3751641" cy="252119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30696" y="4890924"/>
              <a:ext cx="3751641" cy="252119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134678" y="4900448"/>
            <a:ext cx="3557542" cy="2521198"/>
            <a:chOff x="6134678" y="4900448"/>
            <a:chExt cx="3557542" cy="252119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34678" y="4900448"/>
              <a:ext cx="3557542" cy="25211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99124" y="4890924"/>
            <a:ext cx="3531572" cy="2521198"/>
            <a:chOff x="9699124" y="4890924"/>
            <a:chExt cx="3531572" cy="252119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99124" y="4890924"/>
              <a:ext cx="3531572" cy="25211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702617" y="7412605"/>
            <a:ext cx="3556650" cy="2539894"/>
            <a:chOff x="9702617" y="7412605"/>
            <a:chExt cx="3556650" cy="253989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02617" y="7412605"/>
              <a:ext cx="3556650" cy="25398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178505" y="7412605"/>
            <a:ext cx="3524112" cy="2539894"/>
            <a:chOff x="6178505" y="7412605"/>
            <a:chExt cx="3524112" cy="253989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8505" y="7412605"/>
              <a:ext cx="3524112" cy="253989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630379" y="7401075"/>
            <a:ext cx="3556650" cy="2551424"/>
            <a:chOff x="2630379" y="7401075"/>
            <a:chExt cx="3556650" cy="255142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630379" y="7401075"/>
              <a:ext cx="3556650" cy="25514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234690" y="7412122"/>
            <a:ext cx="3747647" cy="2540377"/>
            <a:chOff x="13234690" y="7412122"/>
            <a:chExt cx="3747647" cy="254037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234690" y="7412122"/>
              <a:ext cx="3747647" cy="254037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896116" y="290678"/>
            <a:ext cx="9298652" cy="258313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435954" y="2156906"/>
            <a:ext cx="2410347" cy="1628700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770395" y="2408685"/>
            <a:ext cx="2410347" cy="162870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04435" y="2433262"/>
            <a:ext cx="2410347" cy="16287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756690" y="2408685"/>
            <a:ext cx="2410347" cy="162870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477974" y="5988914"/>
            <a:ext cx="2410347" cy="162870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770395" y="5739316"/>
            <a:ext cx="2410347" cy="162870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550212" y="5988914"/>
            <a:ext cx="2410347" cy="162870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4146158" y="5641005"/>
            <a:ext cx="2410347" cy="162870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961684" y="7156168"/>
            <a:ext cx="2410347" cy="162870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383030" y="7257581"/>
            <a:ext cx="2410347" cy="162870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939680" y="7449082"/>
            <a:ext cx="2410347" cy="1628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030832"/>
            <a:ext cx="2239293" cy="1513149"/>
            <a:chOff x="0" y="6030832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03083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10843" y="-222528"/>
            <a:ext cx="5762345" cy="25232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9293" y="1473121"/>
            <a:ext cx="15570230" cy="8517355"/>
            <a:chOff x="2239293" y="1473121"/>
            <a:chExt cx="15570230" cy="85173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39293" y="1473121"/>
              <a:ext cx="15570230" cy="851735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19484" y="422597"/>
            <a:ext cx="2695083" cy="11058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5970" y="1398129"/>
            <a:ext cx="17528061" cy="8585010"/>
            <a:chOff x="435970" y="1398129"/>
            <a:chExt cx="17528061" cy="85850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970" y="1398129"/>
              <a:ext cx="17528061" cy="85850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94" y="41635"/>
            <a:ext cx="5483553" cy="2409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0715" y="482939"/>
            <a:ext cx="12390348" cy="1345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66143"/>
            <a:ext cx="2239293" cy="1513149"/>
            <a:chOff x="0" y="596614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6614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59560" y="-38209"/>
            <a:ext cx="8948524" cy="237486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59633" y="4197819"/>
            <a:ext cx="6035605" cy="4261913"/>
            <a:chOff x="3059633" y="4197819"/>
            <a:chExt cx="6035605" cy="4261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59633" y="4197819"/>
              <a:ext cx="6035605" cy="42619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68106" y="6915825"/>
            <a:ext cx="1046237" cy="1176087"/>
            <a:chOff x="3468106" y="6915825"/>
            <a:chExt cx="1046237" cy="117608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8106" y="6915825"/>
              <a:ext cx="1046237" cy="11760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97808" y="4255737"/>
            <a:ext cx="5915134" cy="4197623"/>
            <a:chOff x="11097808" y="4255737"/>
            <a:chExt cx="5915134" cy="41976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97808" y="4255737"/>
              <a:ext cx="5915134" cy="41976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00038" y="5900414"/>
            <a:ext cx="936387" cy="762168"/>
            <a:chOff x="9400038" y="5900414"/>
            <a:chExt cx="936387" cy="762168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957215" y="5900414"/>
              <a:ext cx="379210" cy="762168"/>
              <a:chOff x="9957215" y="5900414"/>
              <a:chExt cx="379210" cy="76216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9957215" y="5900414"/>
                <a:ext cx="379210" cy="76216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678626" y="5900414"/>
              <a:ext cx="379210" cy="762168"/>
              <a:chOff x="9678626" y="5900414"/>
              <a:chExt cx="379210" cy="76216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9678626" y="5900414"/>
                <a:ext cx="379210" cy="76216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9400038" y="5900414"/>
              <a:ext cx="379210" cy="762168"/>
              <a:chOff x="9400038" y="5900414"/>
              <a:chExt cx="379210" cy="76216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9400038" y="5900414"/>
                <a:ext cx="379210" cy="762168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811725" y="2689158"/>
            <a:ext cx="1029149" cy="1221472"/>
            <a:chOff x="2811725" y="2689158"/>
            <a:chExt cx="1029149" cy="12214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11725" y="2689158"/>
              <a:ext cx="1029149" cy="122147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071256" y="8538468"/>
            <a:ext cx="5601663" cy="70682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097798" y="3802778"/>
            <a:ext cx="3866862" cy="55339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995714" y="8489773"/>
            <a:ext cx="6684251" cy="73672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22996" y="3825551"/>
            <a:ext cx="5088689" cy="57680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266231" y="1320641"/>
            <a:ext cx="12093484" cy="154281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428017" y="8938125"/>
            <a:ext cx="2794903" cy="154282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537998" y="8896822"/>
            <a:ext cx="2896265" cy="1542827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469157" y="2651063"/>
            <a:ext cx="6246693" cy="126080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717377" y="2689158"/>
            <a:ext cx="1029149" cy="1221472"/>
            <a:chOff x="10717377" y="2689158"/>
            <a:chExt cx="1029149" cy="122147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17377" y="2689158"/>
              <a:ext cx="1029149" cy="122147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374809" y="2651063"/>
            <a:ext cx="6246693" cy="12608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66143"/>
            <a:ext cx="2239293" cy="1513149"/>
            <a:chOff x="0" y="596614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6614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61464" y="47410"/>
            <a:ext cx="6879296" cy="25334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430617" y="-1333869"/>
            <a:ext cx="31205936" cy="148768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75755" y="1520641"/>
            <a:ext cx="11461055" cy="1009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6508" y="0"/>
            <a:ext cx="11949206" cy="466974"/>
            <a:chOff x="6336508" y="0"/>
            <a:chExt cx="11949206" cy="466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6508" y="0"/>
              <a:ext cx="11949206" cy="4669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91181" y="1851397"/>
            <a:ext cx="4103049" cy="12003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3599" y="1252593"/>
            <a:ext cx="2198716" cy="2503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7781" y="1585524"/>
            <a:ext cx="4089659" cy="23659"/>
            <a:chOff x="6967781" y="1585524"/>
            <a:chExt cx="4089659" cy="236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7781" y="1585524"/>
              <a:ext cx="4089659" cy="2365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97494" y="1664904"/>
            <a:ext cx="3096868" cy="15493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7103" y="1252593"/>
            <a:ext cx="2452049" cy="25035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09489" y="1546455"/>
            <a:ext cx="4089659" cy="23659"/>
            <a:chOff x="13209489" y="1546455"/>
            <a:chExt cx="4089659" cy="236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9489" y="1546455"/>
              <a:ext cx="4089659" cy="236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4933" y="5388171"/>
            <a:ext cx="2295831" cy="17306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32110" y="5039665"/>
            <a:ext cx="2461097" cy="25035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7781" y="5354295"/>
            <a:ext cx="4089659" cy="23659"/>
            <a:chOff x="6967781" y="5354295"/>
            <a:chExt cx="4089659" cy="236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7781" y="5354295"/>
              <a:ext cx="4089659" cy="2365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51866" y="5464739"/>
            <a:ext cx="5681567" cy="14611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18701" y="5039665"/>
            <a:ext cx="2488239" cy="25035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99965" y="5338411"/>
            <a:ext cx="4089659" cy="23659"/>
            <a:chOff x="13199965" y="5338411"/>
            <a:chExt cx="4089659" cy="236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9965" y="5338411"/>
              <a:ext cx="4089659" cy="236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84579" y="2967131"/>
            <a:ext cx="5987786" cy="14937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06598" y="2967131"/>
            <a:ext cx="7172633" cy="23108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2036" y="1238893"/>
            <a:ext cx="5456775" cy="307125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22084" y="6870160"/>
            <a:ext cx="6701709" cy="27193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48236" y="6894455"/>
            <a:ext cx="4657224" cy="103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66143"/>
            <a:ext cx="2239293" cy="1513149"/>
            <a:chOff x="0" y="596614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6614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0988" y="43448"/>
            <a:ext cx="8047354" cy="25430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5075159" y="-1404556"/>
            <a:ext cx="29784101" cy="147413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85279" y="1473022"/>
            <a:ext cx="10015379" cy="10095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2092" y="-666667"/>
            <a:ext cx="20269898" cy="11369074"/>
            <a:chOff x="-992092" y="-666667"/>
            <a:chExt cx="20269898" cy="11369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508644" y="-5732807"/>
              <a:ext cx="40539795" cy="227381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92092" y="-666667"/>
              <a:ext cx="20269898" cy="113690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66143"/>
            <a:ext cx="2239293" cy="1513149"/>
            <a:chOff x="0" y="596614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6614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6814" y="1446167"/>
            <a:ext cx="12147676" cy="1720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77389" y="3219325"/>
            <a:ext cx="6789278" cy="5751489"/>
            <a:chOff x="2277389" y="3219325"/>
            <a:chExt cx="6789278" cy="57514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7389" y="3219325"/>
              <a:ext cx="6789278" cy="57514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67435" y="5651074"/>
            <a:ext cx="993522" cy="808672"/>
            <a:chOff x="9167435" y="5651074"/>
            <a:chExt cx="993522" cy="80867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58608" y="5651074"/>
              <a:ext cx="402348" cy="808672"/>
              <a:chOff x="9758608" y="5651074"/>
              <a:chExt cx="402348" cy="8086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758608" y="5651074"/>
                <a:ext cx="402348" cy="8086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463022" y="5651074"/>
              <a:ext cx="402348" cy="808672"/>
              <a:chOff x="9463022" y="5651074"/>
              <a:chExt cx="402348" cy="80867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9463022" y="5651074"/>
                <a:ext cx="402348" cy="80867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9167435" y="5651074"/>
              <a:ext cx="402348" cy="808672"/>
              <a:chOff x="9167435" y="5651074"/>
              <a:chExt cx="402348" cy="80867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9167435" y="5651074"/>
                <a:ext cx="402348" cy="80867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379083" y="3219325"/>
            <a:ext cx="7551076" cy="5751489"/>
            <a:chOff x="10379083" y="3219325"/>
            <a:chExt cx="7551076" cy="575148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79083" y="3219325"/>
              <a:ext cx="7551076" cy="575148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79592" y="2370217"/>
            <a:ext cx="12902244" cy="11733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46624" y="75679"/>
            <a:ext cx="5700876" cy="247894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28017" y="8938125"/>
            <a:ext cx="2794903" cy="15428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537998" y="8896822"/>
            <a:ext cx="2896265" cy="15428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66143"/>
            <a:ext cx="2239293" cy="1513149"/>
            <a:chOff x="0" y="5966143"/>
            <a:chExt cx="2239293" cy="1513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966143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3824" y="1219005"/>
            <a:ext cx="16244847" cy="17208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73310" y="6095596"/>
            <a:ext cx="993522" cy="808672"/>
            <a:chOff x="9673310" y="6095596"/>
            <a:chExt cx="993522" cy="8086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264484" y="6095596"/>
              <a:ext cx="402348" cy="808672"/>
              <a:chOff x="10264484" y="6095596"/>
              <a:chExt cx="402348" cy="80867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10264484" y="6095596"/>
                <a:ext cx="402348" cy="80867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968897" y="6095596"/>
              <a:ext cx="402348" cy="808672"/>
              <a:chOff x="9968897" y="6095596"/>
              <a:chExt cx="402348" cy="80867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0800000">
                <a:off x="9968897" y="6095596"/>
                <a:ext cx="402348" cy="80867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673310" y="6095596"/>
              <a:ext cx="402348" cy="808672"/>
              <a:chOff x="9673310" y="6095596"/>
              <a:chExt cx="402348" cy="80867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9673310" y="6095596"/>
                <a:ext cx="402348" cy="80867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311571" y="3889980"/>
            <a:ext cx="7164619" cy="6100821"/>
            <a:chOff x="2311571" y="3889980"/>
            <a:chExt cx="7164619" cy="610082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11571" y="3889980"/>
              <a:ext cx="7164619" cy="61008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790642" y="3892359"/>
            <a:ext cx="7133168" cy="6136213"/>
            <a:chOff x="10790642" y="3892359"/>
            <a:chExt cx="7133168" cy="613621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90642" y="3892359"/>
              <a:ext cx="7133168" cy="613621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42860" y="2427355"/>
            <a:ext cx="14701141" cy="156951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046624" y="75679"/>
            <a:ext cx="5700876" cy="2478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4426"/>
            <a:ext cx="18695954" cy="10360140"/>
            <a:chOff x="0" y="-74426"/>
            <a:chExt cx="18695954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84460" y="-4690979"/>
              <a:ext cx="37391909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74426"/>
              <a:ext cx="18695954" cy="103601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11" y="-19351"/>
            <a:ext cx="7628469" cy="2527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214" y="1802231"/>
            <a:ext cx="17249086" cy="7732658"/>
            <a:chOff x="430214" y="1802231"/>
            <a:chExt cx="17249086" cy="77326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214" y="1802231"/>
              <a:ext cx="17249086" cy="77326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4426"/>
            <a:ext cx="18695954" cy="10360140"/>
            <a:chOff x="0" y="-74426"/>
            <a:chExt cx="18695954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84460" y="-4690979"/>
              <a:ext cx="37391909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74426"/>
              <a:ext cx="18695954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52945" y="2452317"/>
            <a:ext cx="7825326" cy="6313796"/>
            <a:chOff x="9652945" y="2452317"/>
            <a:chExt cx="7825326" cy="63137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2945" y="2452317"/>
              <a:ext cx="7825326" cy="6313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498" y="2452317"/>
            <a:ext cx="7809693" cy="6338373"/>
            <a:chOff x="995498" y="2452317"/>
            <a:chExt cx="7809693" cy="6338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498" y="2452317"/>
              <a:ext cx="7809693" cy="63383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11" y="-20685"/>
            <a:ext cx="11557490" cy="25232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9810" y="9097228"/>
            <a:ext cx="7370350" cy="10095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99907" y="9072651"/>
            <a:ext cx="3397274" cy="10095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4426"/>
            <a:ext cx="18695954" cy="10360140"/>
            <a:chOff x="0" y="-74426"/>
            <a:chExt cx="18695954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84460" y="-4690979"/>
              <a:ext cx="37391909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74426"/>
              <a:ext cx="18695954" cy="103601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5120" y="2416411"/>
            <a:ext cx="9347977" cy="64942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2857" y="2406887"/>
            <a:ext cx="9261029" cy="64942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11" y="-24332"/>
            <a:ext cx="11471431" cy="254311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6572" y="9072651"/>
            <a:ext cx="7370350" cy="10095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3184" y="9072651"/>
            <a:ext cx="3397274" cy="10095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030832"/>
            <a:ext cx="2239293" cy="1513149"/>
            <a:chOff x="0" y="6030832"/>
            <a:chExt cx="2239293" cy="1513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03083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7635" y="441119"/>
            <a:ext cx="7969335" cy="26822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9797" y="5895333"/>
            <a:ext cx="17707582" cy="107143"/>
            <a:chOff x="1929797" y="5895333"/>
            <a:chExt cx="17707582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9797" y="5895333"/>
              <a:ext cx="17707582" cy="107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3818" y="5489923"/>
            <a:ext cx="920005" cy="920005"/>
            <a:chOff x="2783818" y="5489923"/>
            <a:chExt cx="920005" cy="9200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83818" y="5489923"/>
              <a:ext cx="920005" cy="9200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617971" y="9514286"/>
            <a:ext cx="2555857" cy="767262"/>
            <a:chOff x="2617971" y="9514286"/>
            <a:chExt cx="2555857" cy="76726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17971" y="9514286"/>
              <a:ext cx="2555857" cy="7672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48728" y="8172285"/>
            <a:ext cx="1306305" cy="2097761"/>
            <a:chOff x="1948728" y="8172285"/>
            <a:chExt cx="1306305" cy="20977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48728" y="8172285"/>
              <a:ext cx="1306305" cy="20977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90399" y="8197438"/>
            <a:ext cx="1276738" cy="2057975"/>
            <a:chOff x="3290399" y="8197438"/>
            <a:chExt cx="1276738" cy="20579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0399" y="8197438"/>
              <a:ext cx="1276738" cy="205797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57351" y="5641426"/>
            <a:ext cx="922079" cy="72398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039870" y="3328684"/>
            <a:ext cx="2700813" cy="116721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303312" y="5463214"/>
            <a:ext cx="990699" cy="990699"/>
            <a:chOff x="6303312" y="5463214"/>
            <a:chExt cx="990699" cy="9906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3312" y="5463214"/>
              <a:ext cx="990699" cy="9906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84985" y="7783070"/>
            <a:ext cx="3813071" cy="2785810"/>
            <a:chOff x="5084985" y="7783070"/>
            <a:chExt cx="3813071" cy="278581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145675" y="9740308"/>
              <a:ext cx="2752251" cy="826219"/>
              <a:chOff x="6145675" y="9740308"/>
              <a:chExt cx="2752251" cy="82621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145675" y="9740308"/>
                <a:ext cx="2752251" cy="82621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425006" y="8295187"/>
              <a:ext cx="1406682" cy="2258954"/>
              <a:chOff x="5425006" y="8295187"/>
              <a:chExt cx="1406682" cy="225895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425006" y="8295187"/>
                <a:ext cx="1406682" cy="225895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869771" y="8322273"/>
              <a:ext cx="1374843" cy="2216111"/>
              <a:chOff x="6869771" y="8322273"/>
              <a:chExt cx="1374843" cy="221611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69771" y="8322273"/>
                <a:ext cx="1374843" cy="2216111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220679" y="7989493"/>
              <a:ext cx="3134185" cy="1819905"/>
              <a:chOff x="5220679" y="7989493"/>
              <a:chExt cx="3134185" cy="181990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220679" y="7989493"/>
                <a:ext cx="3134185" cy="181990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425006" y="8179408"/>
              <a:ext cx="923432" cy="873324"/>
              <a:chOff x="5425006" y="8179408"/>
              <a:chExt cx="923432" cy="87332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425006" y="8179408"/>
                <a:ext cx="923432" cy="873324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90074" y="7730911"/>
              <a:ext cx="1253521" cy="40239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88982" y="8990114"/>
              <a:ext cx="1215435" cy="402397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6557132" y="8812485"/>
              <a:ext cx="625279" cy="173921"/>
              <a:chOff x="6557132" y="8812485"/>
              <a:chExt cx="625279" cy="17392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6780000">
                <a:off x="6557132" y="8812485"/>
                <a:ext cx="625279" cy="17392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6546797" y="8570047"/>
              <a:ext cx="547439" cy="722728"/>
              <a:chOff x="6546797" y="8570047"/>
              <a:chExt cx="547439" cy="72272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46797" y="8570047"/>
                <a:ext cx="547439" cy="722728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57102" y="8284046"/>
              <a:ext cx="1274254" cy="427512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361592" y="5636966"/>
            <a:ext cx="1017083" cy="77226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532294" y="3305595"/>
            <a:ext cx="2751721" cy="16913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501642" y="5471240"/>
            <a:ext cx="1004899" cy="1004899"/>
            <a:chOff x="9501642" y="5471240"/>
            <a:chExt cx="1004899" cy="100489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01642" y="5471240"/>
              <a:ext cx="1004899" cy="100489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202407" y="7856473"/>
            <a:ext cx="1850875" cy="1835233"/>
            <a:chOff x="9202407" y="7856473"/>
            <a:chExt cx="1850875" cy="183523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02407" y="7856473"/>
              <a:ext cx="1850875" cy="1835233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570542" y="5644073"/>
            <a:ext cx="998068" cy="78960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673600" y="3340000"/>
            <a:ext cx="2873240" cy="1695954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443185" y="5406959"/>
            <a:ext cx="984002" cy="984002"/>
            <a:chOff x="12443185" y="5406959"/>
            <a:chExt cx="984002" cy="9840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443185" y="5406959"/>
              <a:ext cx="984002" cy="98400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1999969" y="7595620"/>
            <a:ext cx="2003769" cy="1995310"/>
            <a:chOff x="11999969" y="7595620"/>
            <a:chExt cx="2003769" cy="1995310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999969" y="7595620"/>
              <a:ext cx="2003769" cy="1995310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519791" y="5590289"/>
            <a:ext cx="1031641" cy="764060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630478" y="3234068"/>
            <a:ext cx="2816946" cy="1610175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5723709" y="5406959"/>
            <a:ext cx="984002" cy="984002"/>
            <a:chOff x="15723709" y="5406959"/>
            <a:chExt cx="984002" cy="98400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723709" y="5406959"/>
              <a:ext cx="984002" cy="98400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254234" y="7458615"/>
            <a:ext cx="2187225" cy="2330563"/>
            <a:chOff x="15254234" y="7458615"/>
            <a:chExt cx="2187225" cy="233056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254234" y="7458615"/>
              <a:ext cx="2187225" cy="2330563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809811" y="5590278"/>
            <a:ext cx="993546" cy="754565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4996763" y="3234068"/>
            <a:ext cx="2845518" cy="16101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51112"/>
            <a:ext cx="2239293" cy="1513149"/>
            <a:chOff x="0" y="5951112"/>
            <a:chExt cx="2239293" cy="1513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95111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6683" y="441119"/>
            <a:ext cx="7195592" cy="26822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48469" y="2648555"/>
            <a:ext cx="14507580" cy="637614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030832"/>
            <a:ext cx="2239293" cy="1513149"/>
            <a:chOff x="0" y="6030832"/>
            <a:chExt cx="2239293" cy="1513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03083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7635" y="441119"/>
            <a:ext cx="6110049" cy="26822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3229" y="2477426"/>
            <a:ext cx="7378199" cy="5253675"/>
            <a:chOff x="2793229" y="2477426"/>
            <a:chExt cx="7378199" cy="525367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3229" y="2477426"/>
              <a:ext cx="7378199" cy="52536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86946" y="2456129"/>
            <a:ext cx="7441823" cy="5298379"/>
            <a:chOff x="10286946" y="2456129"/>
            <a:chExt cx="7441823" cy="529837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86946" y="2456129"/>
              <a:ext cx="7441823" cy="529837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48469" y="8061584"/>
            <a:ext cx="3345770" cy="109912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01241" y="8036736"/>
            <a:ext cx="5074418" cy="11001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30147" y="6492576"/>
            <a:ext cx="669227" cy="93188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74426"/>
            <a:ext cx="18695954" cy="10360140"/>
            <a:chOff x="0" y="-74426"/>
            <a:chExt cx="18695954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84460" y="-4690979"/>
              <a:ext cx="37391909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74426"/>
              <a:ext cx="18695954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5986811"/>
            <a:ext cx="2239293" cy="1513149"/>
            <a:chOff x="0" y="5986811"/>
            <a:chExt cx="2239293" cy="15131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98681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7635" y="441119"/>
            <a:ext cx="6110049" cy="26822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85775" y="3261219"/>
            <a:ext cx="11137205" cy="1229651"/>
            <a:chOff x="2785775" y="3261219"/>
            <a:chExt cx="11137205" cy="12296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85775" y="3261219"/>
              <a:ext cx="11137205" cy="1229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93229" y="5142857"/>
            <a:ext cx="11129752" cy="3946519"/>
            <a:chOff x="2793229" y="5142857"/>
            <a:chExt cx="11129752" cy="39465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93229" y="5142857"/>
              <a:ext cx="11129752" cy="394651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09574" y="3378520"/>
            <a:ext cx="4187949" cy="105598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56011" y="2491414"/>
            <a:ext cx="5574245" cy="1055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91436" y="6782836"/>
            <a:ext cx="3837589" cy="15028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325" y="1449430"/>
            <a:ext cx="6195247" cy="57895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1760" y="5207588"/>
            <a:ext cx="16014723" cy="219343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7297" y="6322794"/>
            <a:ext cx="5695503" cy="2354331"/>
            <a:chOff x="7777297" y="6322794"/>
            <a:chExt cx="5695503" cy="23543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23082" y="5923681"/>
              <a:ext cx="2350604" cy="3148831"/>
              <a:chOff x="10723082" y="5923681"/>
              <a:chExt cx="2350604" cy="314883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5400000">
                <a:off x="10723082" y="5923681"/>
                <a:ext cx="2350604" cy="314883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8176410" y="5927407"/>
              <a:ext cx="2350604" cy="3148831"/>
              <a:chOff x="8176410" y="5927407"/>
              <a:chExt cx="2350604" cy="314883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8176410" y="5927407"/>
                <a:ext cx="2350604" cy="31488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986811"/>
            <a:ext cx="2239293" cy="1513149"/>
            <a:chOff x="0" y="5986811"/>
            <a:chExt cx="2239293" cy="15131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98681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7635" y="441119"/>
            <a:ext cx="6110049" cy="26822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93229" y="3712427"/>
            <a:ext cx="11129752" cy="1762291"/>
            <a:chOff x="2793229" y="3712427"/>
            <a:chExt cx="11129752" cy="176229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93229" y="3712427"/>
              <a:ext cx="11129752" cy="17622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66944" y="6322794"/>
            <a:ext cx="5695503" cy="2354331"/>
            <a:chOff x="4066944" y="6322794"/>
            <a:chExt cx="5695503" cy="235433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012730" y="5923681"/>
              <a:ext cx="2350604" cy="3148831"/>
              <a:chOff x="7012730" y="5923681"/>
              <a:chExt cx="2350604" cy="314883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7012730" y="5923681"/>
                <a:ext cx="2350604" cy="3148831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466058" y="5927407"/>
              <a:ext cx="2350604" cy="3148831"/>
              <a:chOff x="4466058" y="5927407"/>
              <a:chExt cx="2350604" cy="3148831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4466058" y="5927407"/>
                <a:ext cx="2350604" cy="314883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3449987" y="5925544"/>
            <a:ext cx="2350604" cy="3148831"/>
            <a:chOff x="3449987" y="5925544"/>
            <a:chExt cx="2350604" cy="314883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449987" y="5925544"/>
              <a:ext cx="2350604" cy="31488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538066" y="5923681"/>
            <a:ext cx="2350604" cy="3148831"/>
            <a:chOff x="14538066" y="5923681"/>
            <a:chExt cx="2350604" cy="314883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4538066" y="5923681"/>
              <a:ext cx="2350604" cy="314883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56008" y="2476455"/>
            <a:ext cx="5068179" cy="1081827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09531" y="3378522"/>
            <a:ext cx="4155436" cy="105598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52958" y="7184600"/>
            <a:ext cx="2119655" cy="159759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426901" y="9047805"/>
            <a:ext cx="3523065" cy="159759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30159" y="8774516"/>
            <a:ext cx="3766855" cy="159759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583369" y="7088893"/>
            <a:ext cx="2009112" cy="110087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36979" y="9008055"/>
            <a:ext cx="3231065" cy="105598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41573" y="7080198"/>
            <a:ext cx="1884836" cy="98658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65055" y="9008052"/>
            <a:ext cx="3462550" cy="105598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43069" y="7172178"/>
            <a:ext cx="2184246" cy="105101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51112"/>
            <a:ext cx="2239293" cy="1513149"/>
            <a:chOff x="0" y="5951112"/>
            <a:chExt cx="2239293" cy="1513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95111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8045" y="170077"/>
            <a:ext cx="5308906" cy="26822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9293" y="2356394"/>
            <a:ext cx="7596555" cy="5572926"/>
            <a:chOff x="2239293" y="2356394"/>
            <a:chExt cx="7596555" cy="55729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39293" y="2356394"/>
              <a:ext cx="7596555" cy="55729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39022" y="2305965"/>
            <a:ext cx="7340765" cy="5557539"/>
            <a:chOff x="10339022" y="2305965"/>
            <a:chExt cx="7340765" cy="55575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9022" y="2305965"/>
              <a:ext cx="7340765" cy="555753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94534" y="8061584"/>
            <a:ext cx="4529694" cy="109912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4288" y="8061584"/>
            <a:ext cx="7510437" cy="10991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81570" y="-2765896"/>
            <a:ext cx="5634568" cy="5579913"/>
            <a:chOff x="9581570" y="-2765896"/>
            <a:chExt cx="5634568" cy="55799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1570" y="-2765896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951112"/>
            <a:ext cx="2239293" cy="1513149"/>
            <a:chOff x="0" y="5951112"/>
            <a:chExt cx="2239293" cy="15131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951112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7635" y="441119"/>
            <a:ext cx="6176649" cy="268227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3229" y="2380255"/>
            <a:ext cx="14584400" cy="5846792"/>
            <a:chOff x="2793229" y="2380255"/>
            <a:chExt cx="14584400" cy="5846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3229" y="2380255"/>
              <a:ext cx="14584400" cy="58467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04405" y="8434258"/>
            <a:ext cx="3925618" cy="109912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325" y="1449430"/>
            <a:ext cx="6252448" cy="5789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9855" y="5207588"/>
            <a:ext cx="12130819" cy="21934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156619"/>
            <a:ext cx="2239293" cy="1513149"/>
            <a:chOff x="0" y="7156619"/>
            <a:chExt cx="2239293" cy="15131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56619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4320" y="23190"/>
            <a:ext cx="6612614" cy="26882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94469" y="-2154623"/>
            <a:ext cx="5634568" cy="5579913"/>
            <a:chOff x="13494469" y="-2154623"/>
            <a:chExt cx="5634568" cy="5579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94469" y="-2154623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83441" y="2544765"/>
            <a:ext cx="1015041" cy="1000000"/>
            <a:chOff x="3283441" y="2544765"/>
            <a:chExt cx="1015041" cy="100000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291617" y="2544765"/>
              <a:ext cx="998689" cy="998689"/>
              <a:chOff x="3291617" y="2544765"/>
              <a:chExt cx="998689" cy="9986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91617" y="2544765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7784" y="2595079"/>
              <a:ext cx="1845404" cy="9694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83441" y="5231957"/>
            <a:ext cx="1015041" cy="1000000"/>
            <a:chOff x="3283441" y="5231957"/>
            <a:chExt cx="1015041" cy="10000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291617" y="5231957"/>
              <a:ext cx="998689" cy="998689"/>
              <a:chOff x="3291617" y="5231957"/>
              <a:chExt cx="998689" cy="99868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291617" y="5231957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82518" y="5291797"/>
              <a:ext cx="1849776" cy="95039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19778" y="2430731"/>
            <a:ext cx="5614467" cy="113403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52139" y="3214777"/>
            <a:ext cx="9998081" cy="15405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04314" y="7499962"/>
            <a:ext cx="10428922" cy="1872972"/>
            <a:chOff x="4904314" y="7499962"/>
            <a:chExt cx="10428922" cy="187297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66883" y="7328788"/>
              <a:ext cx="8146514" cy="11340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72101" y="8150917"/>
              <a:ext cx="8969805" cy="154059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9779" y="5077960"/>
            <a:ext cx="5100522" cy="113425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2139" y="5806005"/>
            <a:ext cx="11579833" cy="154059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283441" y="7663916"/>
            <a:ext cx="1015041" cy="1000000"/>
            <a:chOff x="3283441" y="7663916"/>
            <a:chExt cx="1015041" cy="100000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291617" y="7663916"/>
              <a:ext cx="998689" cy="998689"/>
              <a:chOff x="3291617" y="7663916"/>
              <a:chExt cx="998689" cy="998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291617" y="7663916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83651" y="7723756"/>
              <a:ext cx="1846376" cy="95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7156619"/>
            <a:ext cx="2239293" cy="1513149"/>
            <a:chOff x="0" y="7156619"/>
            <a:chExt cx="2239293" cy="15131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56619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9812" y="5013842"/>
            <a:ext cx="1017261" cy="1016990"/>
            <a:chOff x="429812" y="5013842"/>
            <a:chExt cx="1017261" cy="1016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812" y="5013842"/>
              <a:ext cx="1017261" cy="10169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44320" y="23190"/>
            <a:ext cx="5515233" cy="26882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0367" y="6061473"/>
              <a:ext cx="1273097" cy="138937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18595" y="-2154623"/>
            <a:ext cx="5634568" cy="5579913"/>
            <a:chOff x="13318595" y="-2154623"/>
            <a:chExt cx="5634568" cy="5579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8595" y="-2154623"/>
              <a:ext cx="5634568" cy="5579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92894" y="2349186"/>
            <a:ext cx="1015041" cy="1000000"/>
            <a:chOff x="3292894" y="2349186"/>
            <a:chExt cx="1015041" cy="100000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01070" y="2349186"/>
              <a:ext cx="998689" cy="998689"/>
              <a:chOff x="3301070" y="2349186"/>
              <a:chExt cx="998689" cy="9986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01070" y="2349186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57237" y="2399499"/>
              <a:ext cx="1845404" cy="9694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92894" y="5036377"/>
            <a:ext cx="1015041" cy="1000000"/>
            <a:chOff x="3292894" y="5036377"/>
            <a:chExt cx="1015041" cy="100000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301070" y="5036377"/>
              <a:ext cx="998689" cy="998689"/>
              <a:chOff x="3301070" y="5036377"/>
              <a:chExt cx="998689" cy="99868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01070" y="5036377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91971" y="5096218"/>
              <a:ext cx="1849776" cy="95039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53350" y="2236664"/>
            <a:ext cx="6336067" cy="113425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85710" y="3042196"/>
            <a:ext cx="12367214" cy="15405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00461" y="4979472"/>
            <a:ext cx="5577524" cy="112825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14729" y="5803472"/>
            <a:ext cx="12194024" cy="154059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37896" y="7668456"/>
            <a:ext cx="10428922" cy="1852641"/>
            <a:chOff x="4737896" y="7668456"/>
            <a:chExt cx="10428922" cy="18526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00465" y="7497282"/>
              <a:ext cx="3881895" cy="1134038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14730" y="8299080"/>
              <a:ext cx="10555900" cy="15405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92894" y="7496908"/>
            <a:ext cx="1015041" cy="1000000"/>
            <a:chOff x="3292894" y="7496908"/>
            <a:chExt cx="1015041" cy="100000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01070" y="7496908"/>
              <a:ext cx="998689" cy="998689"/>
              <a:chOff x="3301070" y="7496908"/>
              <a:chExt cx="998689" cy="99868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301070" y="7496908"/>
                <a:ext cx="998689" cy="99868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93104" y="7556748"/>
              <a:ext cx="1846376" cy="95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558419"/>
            <a:ext cx="2415584" cy="1498282"/>
            <a:chOff x="0" y="6558419"/>
            <a:chExt cx="2415584" cy="14982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558419"/>
              <a:ext cx="2415584" cy="14982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0127" y="1794348"/>
            <a:ext cx="713773" cy="713888"/>
            <a:chOff x="630127" y="1794348"/>
            <a:chExt cx="713773" cy="713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127" y="1794348"/>
              <a:ext cx="713773" cy="713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4" y="4023643"/>
            <a:ext cx="1006999" cy="1006999"/>
            <a:chOff x="483514" y="4023643"/>
            <a:chExt cx="1006999" cy="1006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43" y="3585871"/>
              <a:ext cx="2013997" cy="20139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514" y="4023643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5932" y="3030096"/>
            <a:ext cx="662163" cy="662163"/>
            <a:chOff x="655932" y="3030096"/>
            <a:chExt cx="662163" cy="66216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932" y="3030096"/>
              <a:ext cx="662163" cy="6621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1950" y="5362025"/>
            <a:ext cx="630127" cy="687861"/>
            <a:chOff x="671950" y="5362025"/>
            <a:chExt cx="630127" cy="687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950" y="5362025"/>
              <a:ext cx="630127" cy="687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6947588"/>
            <a:ext cx="719945" cy="719945"/>
            <a:chOff x="627041" y="6947588"/>
            <a:chExt cx="719945" cy="71994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041" y="6947588"/>
              <a:ext cx="719945" cy="719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4096" y="4968719"/>
            <a:ext cx="8319930" cy="822707"/>
            <a:chOff x="5854096" y="4968719"/>
            <a:chExt cx="8319930" cy="8227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854096" y="4968719"/>
              <a:ext cx="8319930" cy="822707"/>
              <a:chOff x="5854096" y="4968719"/>
              <a:chExt cx="8319930" cy="82270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72939" y="4652439"/>
                <a:ext cx="16639861" cy="1645415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54096" y="4968719"/>
                <a:ext cx="8319930" cy="8227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4313" y="4999732"/>
              <a:ext cx="7344455" cy="9162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9830" y="1056249"/>
            <a:ext cx="16266729" cy="516329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94618" y="6087981"/>
            <a:ext cx="4638887" cy="4638887"/>
            <a:chOff x="7694618" y="6087981"/>
            <a:chExt cx="4638887" cy="46388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94618" y="6087981"/>
              <a:ext cx="4638887" cy="4638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25832" y="-74426"/>
            <a:ext cx="17170123" cy="10360140"/>
            <a:chOff x="1525832" y="-74426"/>
            <a:chExt cx="17170123" cy="103601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95712" y="-4690979"/>
              <a:ext cx="34340245" cy="207202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5832" y="-74426"/>
              <a:ext cx="17170123" cy="103601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630" y="6252030"/>
            <a:ext cx="4820322" cy="4773565"/>
            <a:chOff x="-58630" y="6252030"/>
            <a:chExt cx="4820322" cy="47735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6252030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15961"/>
            <a:ext cx="2239293" cy="1513149"/>
            <a:chOff x="0" y="3115961"/>
            <a:chExt cx="2239293" cy="15131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1596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4321" y="115829"/>
            <a:ext cx="11479802" cy="270090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23373" y="1909763"/>
            <a:ext cx="12870586" cy="20453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017011" y="4225949"/>
            <a:ext cx="5302428" cy="5302428"/>
            <a:chOff x="4017011" y="4225949"/>
            <a:chExt cx="5302428" cy="53024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4017011" y="4225949"/>
              <a:ext cx="5302428" cy="530242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01369" y="4225949"/>
            <a:ext cx="5302428" cy="5302428"/>
            <a:chOff x="9901369" y="4225949"/>
            <a:chExt cx="5302428" cy="53024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9901369" y="4225949"/>
              <a:ext cx="5302428" cy="53024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072187" y="4311664"/>
            <a:ext cx="5302428" cy="5302428"/>
            <a:chOff x="4072187" y="4311664"/>
            <a:chExt cx="5302428" cy="530242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72187" y="4311664"/>
              <a:ext cx="5302428" cy="530242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01369" y="4311664"/>
            <a:ext cx="5302428" cy="5302428"/>
            <a:chOff x="9901369" y="4311664"/>
            <a:chExt cx="5302428" cy="530242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01369" y="4311664"/>
              <a:ext cx="5302428" cy="530242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66830" y="4739240"/>
            <a:ext cx="5667154" cy="152998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40580" y="4739240"/>
            <a:ext cx="3281554" cy="152998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221051" y="6040381"/>
            <a:ext cx="4866385" cy="255224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08514" y="6535295"/>
            <a:ext cx="4782823" cy="157916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213429" y="-717269"/>
            <a:ext cx="1195261" cy="21161290"/>
            <a:chOff x="8213429" y="-717269"/>
            <a:chExt cx="1195261" cy="2116129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8213429" y="-717269"/>
              <a:ext cx="1195261" cy="211612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71107" y="-807782"/>
            <a:ext cx="4820322" cy="4773565"/>
            <a:chOff x="13671107" y="-807782"/>
            <a:chExt cx="4820322" cy="477356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71107" y="-807782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83107" y="5111114"/>
            <a:ext cx="936578" cy="936578"/>
            <a:chOff x="483107" y="5111114"/>
            <a:chExt cx="936578" cy="93657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3107" y="5111114"/>
              <a:ext cx="936578" cy="936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0266" y="6510379"/>
            <a:ext cx="4182908" cy="4182908"/>
            <a:chOff x="-800266" y="6510379"/>
            <a:chExt cx="4182908" cy="41829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-800266" y="6510379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3408" y="5579404"/>
            <a:ext cx="3452527" cy="3419037"/>
            <a:chOff x="2073408" y="5579404"/>
            <a:chExt cx="3452527" cy="3419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3408" y="5579404"/>
              <a:ext cx="3452527" cy="3419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115961"/>
            <a:ext cx="2239293" cy="1513149"/>
            <a:chOff x="0" y="3115961"/>
            <a:chExt cx="2239293" cy="15131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1596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3107" y="5111114"/>
            <a:ext cx="936578" cy="936578"/>
            <a:chOff x="483107" y="5111114"/>
            <a:chExt cx="936578" cy="9365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107" y="5111114"/>
              <a:ext cx="936578" cy="93657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06226" y="115219"/>
            <a:ext cx="9370048" cy="26906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76949" y="2281054"/>
            <a:ext cx="3666301" cy="3666301"/>
            <a:chOff x="5376949" y="2281054"/>
            <a:chExt cx="3666301" cy="36663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3103" y="687208"/>
              <a:ext cx="7332602" cy="7332602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76949" y="2281054"/>
              <a:ext cx="3666301" cy="36663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48792" y="2281054"/>
            <a:ext cx="3666301" cy="3666301"/>
            <a:chOff x="11248792" y="2281054"/>
            <a:chExt cx="3666301" cy="36663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54946" y="687208"/>
              <a:ext cx="7332602" cy="7332602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8792" y="2281054"/>
              <a:ext cx="3666301" cy="36663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88305" y="-1621770"/>
            <a:ext cx="4461240" cy="4417966"/>
            <a:chOff x="14088305" y="-1621770"/>
            <a:chExt cx="4461240" cy="441796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88305" y="-1621770"/>
              <a:ext cx="4461240" cy="441796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97169" y="6053325"/>
            <a:ext cx="2141281" cy="127998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69012" y="6054567"/>
            <a:ext cx="2141281" cy="127627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96073" y="6892068"/>
            <a:ext cx="3649585" cy="10864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467916" y="6900653"/>
            <a:ext cx="3649585" cy="108642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96073" y="7416578"/>
            <a:ext cx="5170176" cy="108642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67916" y="7501573"/>
            <a:ext cx="5170176" cy="108642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96073" y="8024873"/>
            <a:ext cx="3630681" cy="108642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96073" y="8538992"/>
            <a:ext cx="2993671" cy="193499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68058" y="8139344"/>
            <a:ext cx="3222225" cy="1671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630" y="-74426"/>
            <a:ext cx="1988310" cy="10357379"/>
            <a:chOff x="-58630" y="-74426"/>
            <a:chExt cx="1988310" cy="103573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630" y="-74426"/>
              <a:ext cx="1988310" cy="103573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467" y="587213"/>
            <a:ext cx="537950" cy="465875"/>
            <a:chOff x="669467" y="587213"/>
            <a:chExt cx="537950" cy="4658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467" y="587213"/>
              <a:ext cx="537950" cy="4658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115961"/>
            <a:ext cx="2239293" cy="1513149"/>
            <a:chOff x="0" y="3115961"/>
            <a:chExt cx="2239293" cy="15131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115961"/>
              <a:ext cx="2239293" cy="15131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7919" y="1930092"/>
            <a:ext cx="721047" cy="720971"/>
            <a:chOff x="577919" y="1930092"/>
            <a:chExt cx="721047" cy="720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919" y="1930092"/>
              <a:ext cx="721047" cy="7209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3987" y="3538169"/>
            <a:ext cx="668911" cy="668733"/>
            <a:chOff x="603987" y="3538169"/>
            <a:chExt cx="668911" cy="6687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467" y="3294738"/>
              <a:ext cx="1337822" cy="133746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987" y="3538169"/>
              <a:ext cx="668911" cy="6687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0168" y="6360343"/>
            <a:ext cx="636549" cy="694686"/>
            <a:chOff x="620168" y="6360343"/>
            <a:chExt cx="636549" cy="6946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8" y="6360343"/>
              <a:ext cx="636549" cy="6946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801" y="7499960"/>
            <a:ext cx="727282" cy="727088"/>
            <a:chOff x="574801" y="7499960"/>
            <a:chExt cx="727282" cy="7270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801" y="7499960"/>
              <a:ext cx="727282" cy="7270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3107" y="5111114"/>
            <a:ext cx="936578" cy="936578"/>
            <a:chOff x="483107" y="5111114"/>
            <a:chExt cx="936578" cy="9365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3107" y="5111114"/>
              <a:ext cx="936578" cy="9365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39293" y="1750832"/>
            <a:ext cx="15698306" cy="8051173"/>
            <a:chOff x="2239293" y="1750832"/>
            <a:chExt cx="15698306" cy="80511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9293" y="1750832"/>
              <a:ext cx="15698306" cy="805117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798" y="82524"/>
            <a:ext cx="5023677" cy="2538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25828" y="845870"/>
            <a:ext cx="4061481" cy="1349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9325" y="1449430"/>
            <a:ext cx="6223848" cy="5789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2236" y="5207588"/>
            <a:ext cx="16071676" cy="3361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78467" y="2833700"/>
            <a:ext cx="7298580" cy="6910885"/>
            <a:chOff x="2578467" y="2833700"/>
            <a:chExt cx="7298580" cy="69108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9740" y="-170660"/>
              <a:ext cx="14597159" cy="1382177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8467" y="2833700"/>
              <a:ext cx="7298580" cy="69108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974026" cy="10285714"/>
            <a:chOff x="0" y="0"/>
            <a:chExt cx="1974026" cy="10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97402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752" y="655139"/>
            <a:ext cx="532523" cy="461298"/>
            <a:chOff x="720752" y="655139"/>
            <a:chExt cx="532523" cy="4612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752" y="655139"/>
              <a:ext cx="532523" cy="4612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8" y="3939933"/>
            <a:ext cx="2246503" cy="1498282"/>
            <a:chOff x="19048" y="3939933"/>
            <a:chExt cx="2246503" cy="14982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48" y="3939933"/>
              <a:ext cx="2246503" cy="1498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127" y="1756253"/>
            <a:ext cx="713773" cy="713888"/>
            <a:chOff x="630127" y="1756253"/>
            <a:chExt cx="713773" cy="7138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48" y="1508016"/>
              <a:ext cx="1427546" cy="142777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27" y="1756253"/>
              <a:ext cx="713773" cy="71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3514" y="4118908"/>
            <a:ext cx="1006999" cy="1006999"/>
            <a:chOff x="483514" y="4118908"/>
            <a:chExt cx="1006999" cy="100699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514" y="4118908"/>
              <a:ext cx="1006999" cy="1006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932" y="3082491"/>
            <a:ext cx="662163" cy="662163"/>
            <a:chOff x="655932" y="3082491"/>
            <a:chExt cx="662163" cy="6621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32" y="3082491"/>
              <a:ext cx="662163" cy="6621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041" y="7404731"/>
            <a:ext cx="719945" cy="719945"/>
            <a:chOff x="627041" y="7404731"/>
            <a:chExt cx="719945" cy="71994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7041" y="7404731"/>
              <a:ext cx="719945" cy="71994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95509" y="1518514"/>
            <a:ext cx="10898078" cy="15425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9798" y="3005964"/>
            <a:ext cx="4222269" cy="8485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7834" y="4365382"/>
            <a:ext cx="7013114" cy="102858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1805" y="5452711"/>
            <a:ext cx="6941620" cy="390466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12964" y="3611221"/>
            <a:ext cx="7776383" cy="9758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54334" y="9601730"/>
            <a:ext cx="3409535" cy="6730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83231" y="2833700"/>
            <a:ext cx="7298580" cy="6910885"/>
            <a:chOff x="10283231" y="2833700"/>
            <a:chExt cx="7298580" cy="691088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85025" y="-170660"/>
              <a:ext cx="14597159" cy="1382177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83231" y="2833700"/>
              <a:ext cx="7298580" cy="691088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77669" y="3129773"/>
            <a:ext cx="4218469" cy="8485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08162" y="4422524"/>
            <a:ext cx="7041581" cy="10285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8653" y="5795462"/>
            <a:ext cx="566198" cy="618075"/>
            <a:chOff x="758653" y="5795462"/>
            <a:chExt cx="566198" cy="61807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653" y="5795462"/>
              <a:ext cx="566198" cy="6180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91333" y="5506418"/>
            <a:ext cx="6806412" cy="3844513"/>
            <a:chOff x="10591333" y="5506418"/>
            <a:chExt cx="6806412" cy="38445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1333" y="5506418"/>
              <a:ext cx="6806412" cy="38445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60659" y="3716630"/>
            <a:ext cx="7933373" cy="97456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772526" y="9601754"/>
            <a:ext cx="3291211" cy="67298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262175" y="-184459"/>
            <a:ext cx="7056403" cy="26029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0909" y="1431090"/>
            <a:ext cx="15772853" cy="8499298"/>
            <a:chOff x="390909" y="1431090"/>
            <a:chExt cx="15772853" cy="84992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30218" y="1431090"/>
              <a:ext cx="13933544" cy="8499298"/>
              <a:chOff x="2230218" y="1431090"/>
              <a:chExt cx="13933544" cy="849929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4597864" y="-2679869"/>
                <a:ext cx="27867088" cy="169985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0218" y="1431090"/>
                <a:ext cx="13933544" cy="849929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0909" y="1431090"/>
              <a:ext cx="1839309" cy="8499298"/>
              <a:chOff x="390909" y="1431090"/>
              <a:chExt cx="1839309" cy="84992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0909" y="1431090"/>
                <a:ext cx="1839309" cy="849929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33159" y="437262"/>
            <a:ext cx="15272512" cy="9215157"/>
            <a:chOff x="2333159" y="437262"/>
            <a:chExt cx="15272512" cy="921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801858" y="-3669078"/>
              <a:ext cx="30545024" cy="1843031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3159" y="437262"/>
              <a:ext cx="15272512" cy="921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810" y="437262"/>
            <a:ext cx="1768565" cy="9215157"/>
            <a:chOff x="923810" y="437262"/>
            <a:chExt cx="1768565" cy="92151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810" y="437262"/>
              <a:ext cx="1768565" cy="92151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1439" y="1025935"/>
            <a:ext cx="478497" cy="414498"/>
            <a:chOff x="1571439" y="1025935"/>
            <a:chExt cx="478497" cy="4144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1439" y="1025935"/>
              <a:ext cx="478497" cy="414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952" y="4732473"/>
            <a:ext cx="1991811" cy="1346277"/>
            <a:chOff x="980952" y="4732473"/>
            <a:chExt cx="1991811" cy="13462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0952" y="4732473"/>
              <a:ext cx="1991811" cy="13462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0008" y="2220720"/>
            <a:ext cx="641358" cy="641462"/>
            <a:chOff x="1490008" y="2220720"/>
            <a:chExt cx="641358" cy="6414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0008" y="2220720"/>
              <a:ext cx="641358" cy="6414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8269" y="4964390"/>
            <a:ext cx="904836" cy="904836"/>
            <a:chOff x="1358269" y="4964390"/>
            <a:chExt cx="904836" cy="9048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8269" y="4964390"/>
              <a:ext cx="904836" cy="9048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2719" y="3651456"/>
            <a:ext cx="594984" cy="594984"/>
            <a:chOff x="1522719" y="3651456"/>
            <a:chExt cx="594984" cy="5949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134" y="3434871"/>
              <a:ext cx="1189969" cy="118996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19" y="3651456"/>
              <a:ext cx="594984" cy="5949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7588" y="6162398"/>
            <a:ext cx="566198" cy="618075"/>
            <a:chOff x="1527588" y="6162398"/>
            <a:chExt cx="566198" cy="61807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7588" y="6162398"/>
              <a:ext cx="566198" cy="618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87235" y="7176337"/>
            <a:ext cx="646904" cy="646904"/>
            <a:chOff x="1487235" y="7176337"/>
            <a:chExt cx="646904" cy="64690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7235" y="7176337"/>
              <a:ext cx="646904" cy="64690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162048" y="590010"/>
            <a:ext cx="9904169" cy="24062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701476" y="6780473"/>
            <a:ext cx="3716540" cy="3609238"/>
            <a:chOff x="14701476" y="6780473"/>
            <a:chExt cx="3716540" cy="36092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78786" y="5211435"/>
              <a:ext cx="7433079" cy="721847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01476" y="6780473"/>
              <a:ext cx="3716540" cy="360923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74781" y="3749563"/>
            <a:ext cx="13330129" cy="541337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87487" y="1908011"/>
            <a:ext cx="13160615" cy="20206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299221" y="9920602"/>
            <a:ext cx="8296535" cy="67301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19148" y="3794854"/>
            <a:ext cx="4217083" cy="1020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2024-01-28T01:36:18Z</dcterms:created>
  <dcterms:modified xsi:type="dcterms:W3CDTF">2024-01-28T01:36:18Z</dcterms:modified>
</cp:coreProperties>
</file>